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0"/>
  </p:notesMasterIdLst>
  <p:handoutMasterIdLst>
    <p:handoutMasterId r:id="rId11"/>
  </p:handoutMasterIdLst>
  <p:sldIdLst>
    <p:sldId id="256" r:id="rId2"/>
    <p:sldId id="265" r:id="rId3"/>
    <p:sldId id="284" r:id="rId4"/>
    <p:sldId id="283" r:id="rId5"/>
    <p:sldId id="285" r:id="rId6"/>
    <p:sldId id="286" r:id="rId7"/>
    <p:sldId id="287" r:id="rId8"/>
    <p:sldId id="288" r:id="rId9"/>
  </p:sldIdLst>
  <p:sldSz cx="9144000" cy="6858000" type="screen4x3"/>
  <p:notesSz cx="6858000" cy="9144000"/>
  <p:defaultTextStyle>
    <a:defPPr>
      <a:defRPr lang="da-DK"/>
    </a:defPPr>
    <a:lvl1pPr algn="l" rtl="0" fontAlgn="base">
      <a:spcBef>
        <a:spcPct val="0"/>
      </a:spcBef>
      <a:spcAft>
        <a:spcPct val="0"/>
      </a:spcAft>
      <a:defRPr sz="2000" kern="1200">
        <a:solidFill>
          <a:schemeClr val="bg1"/>
        </a:solidFill>
        <a:latin typeface="Verdana" pitchFamily="34" charset="0"/>
        <a:ea typeface="+mn-ea"/>
        <a:cs typeface="+mn-cs"/>
      </a:defRPr>
    </a:lvl1pPr>
    <a:lvl2pPr marL="457200" algn="l" rtl="0" fontAlgn="base">
      <a:spcBef>
        <a:spcPct val="0"/>
      </a:spcBef>
      <a:spcAft>
        <a:spcPct val="0"/>
      </a:spcAft>
      <a:defRPr sz="2000" kern="1200">
        <a:solidFill>
          <a:schemeClr val="bg1"/>
        </a:solidFill>
        <a:latin typeface="Verdana" pitchFamily="34" charset="0"/>
        <a:ea typeface="+mn-ea"/>
        <a:cs typeface="+mn-cs"/>
      </a:defRPr>
    </a:lvl2pPr>
    <a:lvl3pPr marL="914400" algn="l" rtl="0" fontAlgn="base">
      <a:spcBef>
        <a:spcPct val="0"/>
      </a:spcBef>
      <a:spcAft>
        <a:spcPct val="0"/>
      </a:spcAft>
      <a:defRPr sz="2000" kern="1200">
        <a:solidFill>
          <a:schemeClr val="bg1"/>
        </a:solidFill>
        <a:latin typeface="Verdana" pitchFamily="34" charset="0"/>
        <a:ea typeface="+mn-ea"/>
        <a:cs typeface="+mn-cs"/>
      </a:defRPr>
    </a:lvl3pPr>
    <a:lvl4pPr marL="1371600" algn="l" rtl="0" fontAlgn="base">
      <a:spcBef>
        <a:spcPct val="0"/>
      </a:spcBef>
      <a:spcAft>
        <a:spcPct val="0"/>
      </a:spcAft>
      <a:defRPr sz="2000" kern="1200">
        <a:solidFill>
          <a:schemeClr val="bg1"/>
        </a:solidFill>
        <a:latin typeface="Verdana" pitchFamily="34" charset="0"/>
        <a:ea typeface="+mn-ea"/>
        <a:cs typeface="+mn-cs"/>
      </a:defRPr>
    </a:lvl4pPr>
    <a:lvl5pPr marL="1828800" algn="l" rtl="0" fontAlgn="base">
      <a:spcBef>
        <a:spcPct val="0"/>
      </a:spcBef>
      <a:spcAft>
        <a:spcPct val="0"/>
      </a:spcAft>
      <a:defRPr sz="2000" kern="1200">
        <a:solidFill>
          <a:schemeClr val="bg1"/>
        </a:solidFill>
        <a:latin typeface="Verdana" pitchFamily="34" charset="0"/>
        <a:ea typeface="+mn-ea"/>
        <a:cs typeface="+mn-cs"/>
      </a:defRPr>
    </a:lvl5pPr>
    <a:lvl6pPr marL="2286000" algn="l" defTabSz="914400" rtl="0" eaLnBrk="1" latinLnBrk="0" hangingPunct="1">
      <a:defRPr sz="2000" kern="1200">
        <a:solidFill>
          <a:schemeClr val="bg1"/>
        </a:solidFill>
        <a:latin typeface="Verdana" pitchFamily="34" charset="0"/>
        <a:ea typeface="+mn-ea"/>
        <a:cs typeface="+mn-cs"/>
      </a:defRPr>
    </a:lvl6pPr>
    <a:lvl7pPr marL="2743200" algn="l" defTabSz="914400" rtl="0" eaLnBrk="1" latinLnBrk="0" hangingPunct="1">
      <a:defRPr sz="2000" kern="1200">
        <a:solidFill>
          <a:schemeClr val="bg1"/>
        </a:solidFill>
        <a:latin typeface="Verdana" pitchFamily="34" charset="0"/>
        <a:ea typeface="+mn-ea"/>
        <a:cs typeface="+mn-cs"/>
      </a:defRPr>
    </a:lvl7pPr>
    <a:lvl8pPr marL="3200400" algn="l" defTabSz="914400" rtl="0" eaLnBrk="1" latinLnBrk="0" hangingPunct="1">
      <a:defRPr sz="2000" kern="1200">
        <a:solidFill>
          <a:schemeClr val="bg1"/>
        </a:solidFill>
        <a:latin typeface="Verdana" pitchFamily="34" charset="0"/>
        <a:ea typeface="+mn-ea"/>
        <a:cs typeface="+mn-cs"/>
      </a:defRPr>
    </a:lvl8pPr>
    <a:lvl9pPr marL="3657600" algn="l" defTabSz="914400" rtl="0" eaLnBrk="1" latinLnBrk="0" hangingPunct="1">
      <a:defRPr sz="2000" kern="1200">
        <a:solidFill>
          <a:schemeClr val="bg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D4E6"/>
    <a:srgbClr val="004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10" autoAdjust="0"/>
  </p:normalViewPr>
  <p:slideViewPr>
    <p:cSldViewPr>
      <p:cViewPr varScale="1">
        <p:scale>
          <a:sx n="87" d="100"/>
          <a:sy n="87" d="100"/>
        </p:scale>
        <p:origin x="-5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307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307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307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BA7FCD22-C151-47DA-A22C-36A62DB449C8}" type="slidenum">
              <a:rPr lang="en-US"/>
              <a:pPr>
                <a:defRPr/>
              </a:pPr>
              <a:t>‹#›</a:t>
            </a:fld>
            <a:endParaRPr lang="en-US"/>
          </a:p>
        </p:txBody>
      </p:sp>
    </p:spTree>
    <p:extLst>
      <p:ext uri="{BB962C8B-B14F-4D97-AF65-F5344CB8AC3E}">
        <p14:creationId xmlns:p14="http://schemas.microsoft.com/office/powerpoint/2010/main" val="1692839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pPr>
              <a:defRPr/>
            </a:pPr>
            <a:endParaRPr lang="en-US"/>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pPr>
              <a:defRPr/>
            </a:pPr>
            <a:fld id="{E8D123D9-7388-4825-8A08-A4572E2470CC}" type="slidenum">
              <a:rPr lang="en-US"/>
              <a:pPr>
                <a:defRPr/>
              </a:pPr>
              <a:t>‹#›</a:t>
            </a:fld>
            <a:endParaRPr lang="en-US"/>
          </a:p>
        </p:txBody>
      </p:sp>
    </p:spTree>
    <p:extLst>
      <p:ext uri="{BB962C8B-B14F-4D97-AF65-F5344CB8AC3E}">
        <p14:creationId xmlns:p14="http://schemas.microsoft.com/office/powerpoint/2010/main" val="22826073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ln>
                  <a:noFill/>
                </a:ln>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39256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Full image teas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Text Placeholder 28"/>
          <p:cNvSpPr>
            <a:spLocks noGrp="1"/>
          </p:cNvSpPr>
          <p:nvPr>
            <p:ph type="body" sz="quarter" idx="15"/>
          </p:nvPr>
        </p:nvSpPr>
        <p:spPr>
          <a:xfrm>
            <a:off x="251520" y="2767056"/>
            <a:ext cx="8149041"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1"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487009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bout DHI">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2" name="TextBox 11"/>
          <p:cNvSpPr txBox="1"/>
          <p:nvPr/>
        </p:nvSpPr>
        <p:spPr>
          <a:xfrm>
            <a:off x="251520" y="1589742"/>
            <a:ext cx="8568952" cy="4123764"/>
          </a:xfrm>
          <a:prstGeom prst="rect">
            <a:avLst/>
          </a:prstGeom>
        </p:spPr>
        <p:txBody>
          <a:bodyPr vert="horz" lIns="0" tIns="0" rIns="0" bIns="0" rtlCol="0">
            <a:noAutofit/>
          </a:bodyPr>
          <a:lstStyle>
            <a:lvl1pPr lvl="0" indent="0">
              <a:spcBef>
                <a:spcPct val="20000"/>
              </a:spcBef>
              <a:buFont typeface="Arial" pitchFamily="34" charset="0"/>
              <a:buNone/>
              <a:defRPr sz="1400">
                <a:solidFill>
                  <a:schemeClr val="bg1"/>
                </a:solidFill>
              </a:defRPr>
            </a:lvl1pPr>
            <a:lvl2pPr marL="358775" indent="-176213">
              <a:spcBef>
                <a:spcPct val="20000"/>
              </a:spcBef>
              <a:buFont typeface="Arial" pitchFamily="34" charset="0"/>
              <a:buChar char="•"/>
              <a:defRPr sz="1200">
                <a:solidFill>
                  <a:schemeClr val="bg1"/>
                </a:solidFill>
              </a:defRPr>
            </a:lvl2pPr>
            <a:lvl3pPr marL="541338" indent="-182563">
              <a:spcBef>
                <a:spcPct val="20000"/>
              </a:spcBef>
              <a:buFont typeface="Arial" pitchFamily="34" charset="0"/>
              <a:buChar char="•"/>
              <a:defRPr sz="1100">
                <a:solidFill>
                  <a:schemeClr val="bg1"/>
                </a:solidFill>
              </a:defRPr>
            </a:lvl3pPr>
            <a:lvl4pPr marL="717550" indent="-176213">
              <a:spcBef>
                <a:spcPct val="20000"/>
              </a:spcBef>
              <a:buFont typeface="Arial" pitchFamily="34" charset="0"/>
              <a:buChar char="•"/>
              <a:defRPr sz="1050">
                <a:solidFill>
                  <a:schemeClr val="bg1"/>
                </a:solidFill>
              </a:defRPr>
            </a:lvl4pPr>
            <a:lvl5pPr marL="900113" indent="-182563">
              <a:spcBef>
                <a:spcPct val="20000"/>
              </a:spcBef>
              <a:buFont typeface="Arial" pitchFamily="34" charset="0"/>
              <a:buChar char="•"/>
              <a:defRPr sz="1000">
                <a:solidFill>
                  <a:schemeClr val="bg1"/>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en-US" sz="2000" noProof="0" dirty="0" smtClean="0">
                <a:solidFill>
                  <a:schemeClr val="bg1"/>
                </a:solidFill>
              </a:rPr>
              <a:t>DHI are the first people you should call when you have a tough challenge to solve in a water environment.</a:t>
            </a:r>
          </a:p>
          <a:p>
            <a:pPr lvl="0"/>
            <a:endParaRPr lang="en-US" sz="2000" noProof="0" dirty="0" smtClean="0">
              <a:solidFill>
                <a:schemeClr val="bg1"/>
              </a:solidFill>
            </a:endParaRPr>
          </a:p>
          <a:p>
            <a:pPr lvl="0"/>
            <a:r>
              <a:rPr lang="en-US" sz="2000" noProof="0" dirty="0" smtClean="0">
                <a:solidFill>
                  <a:schemeClr val="bg1"/>
                </a:solidFill>
              </a:rPr>
              <a:t>In the world of water, our knowledge is second-to-none, and we strive to make it globally accessible to clients and partners. </a:t>
            </a:r>
          </a:p>
          <a:p>
            <a:pPr lvl="0"/>
            <a:endParaRPr lang="en-US" sz="2000" noProof="0" dirty="0" smtClean="0">
              <a:solidFill>
                <a:schemeClr val="bg1"/>
              </a:solidFill>
            </a:endParaRPr>
          </a:p>
          <a:p>
            <a:pPr lvl="0"/>
            <a:r>
              <a:rPr lang="en-US" sz="2000" noProof="0" dirty="0" smtClean="0">
                <a:solidFill>
                  <a:schemeClr val="bg1"/>
                </a:solidFill>
              </a:rPr>
              <a:t>So whether you need to save water, share it fairly, improve its quality, quantify its impact or manage its flow, we can help. Our knowledge, combined with our team’s expertise and the power of our technology, hold the key to unlocking the right solution. </a:t>
            </a:r>
          </a:p>
        </p:txBody>
      </p:sp>
      <p:sp>
        <p:nvSpPr>
          <p:cNvPr id="2" name="Title 1"/>
          <p:cNvSpPr>
            <a:spLocks noGrp="1"/>
          </p:cNvSpPr>
          <p:nvPr>
            <p:ph type="title"/>
          </p:nvPr>
        </p:nvSpPr>
        <p:spPr/>
        <p:txBody>
          <a:bodyPr/>
          <a:lstStyle/>
          <a:p>
            <a:r>
              <a:rPr lang="en-US" smtClean="0"/>
              <a:t>Click to edit Master title style</a:t>
            </a:r>
            <a:endParaRPr lang="en-GB"/>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2232741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hank you">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10"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11"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7" name="Slide Number Placeholder 4"/>
          <p:cNvSpPr>
            <a:spLocks noGrp="1"/>
          </p:cNvSpPr>
          <p:nvPr>
            <p:ph type="sldNum" sz="quarter" idx="12"/>
          </p:nvPr>
        </p:nvSpPr>
        <p:spPr>
          <a:xfrm>
            <a:off x="4239506" y="6515719"/>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8" name="Footer Placeholder 3"/>
          <p:cNvSpPr>
            <a:spLocks noGrp="1"/>
          </p:cNvSpPr>
          <p:nvPr>
            <p:ph type="ftr" sz="quarter" idx="11"/>
          </p:nvPr>
        </p:nvSpPr>
        <p:spPr>
          <a:xfrm>
            <a:off x="251520" y="6515719"/>
            <a:ext cx="1416133" cy="176811"/>
          </a:xfrm>
        </p:spPr>
        <p:txBody>
          <a:bodyPr/>
          <a:lstStyle>
            <a:lvl1pPr>
              <a:defRPr>
                <a:solidFill>
                  <a:schemeClr val="bg1"/>
                </a:solidFill>
              </a:defRPr>
            </a:lvl1pPr>
          </a:lstStyle>
          <a:p>
            <a:r>
              <a:rPr lang="en-GB" noProof="0" smtClean="0"/>
              <a:t>© DHI</a:t>
            </a:r>
            <a:endParaRPr lang="en-GB" noProof="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1694792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0" y="400447"/>
            <a:ext cx="8586383" cy="5915796"/>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3108960" anchor="b" anchorCtr="0">
            <a:normAutofit/>
          </a:bodyPr>
          <a:lstStyle>
            <a:lvl1pPr algn="l">
              <a:lnSpc>
                <a:spcPct val="90000"/>
              </a:lnSpc>
              <a:defRPr sz="2800" b="1" cap="none" baseline="0">
                <a:solidFill>
                  <a:schemeClr val="bg1"/>
                </a:solidFill>
              </a:defRPr>
            </a:lvl1pPr>
          </a:lstStyle>
          <a:p>
            <a:r>
              <a:rPr lang="en-GB" noProof="0" dirty="0" smtClean="0"/>
              <a:t>Click to edit the master </a:t>
            </a:r>
            <a:br>
              <a:rPr lang="en-GB" noProof="0" dirty="0" smtClean="0"/>
            </a:br>
            <a:r>
              <a:rPr lang="en-GB" noProof="0" dirty="0" smtClean="0"/>
              <a:t>title of the </a:t>
            </a:r>
            <a:r>
              <a:rPr lang="en-GB" noProof="0" dirty="0" err="1" smtClean="0"/>
              <a:t>powerpoint</a:t>
            </a:r>
            <a:endParaRPr lang="en-GB" noProof="0" dirty="0"/>
          </a:p>
        </p:txBody>
      </p:sp>
      <p:sp>
        <p:nvSpPr>
          <p:cNvPr id="3" name="Subtitle 2"/>
          <p:cNvSpPr>
            <a:spLocks noGrp="1"/>
          </p:cNvSpPr>
          <p:nvPr>
            <p:ph type="subTitle" idx="1" hasCustomPrompt="1"/>
          </p:nvPr>
        </p:nvSpPr>
        <p:spPr>
          <a:xfrm>
            <a:off x="554182" y="3506174"/>
            <a:ext cx="8035637" cy="636647"/>
          </a:xfrm>
        </p:spPr>
        <p:txBody>
          <a:bodyPr lIns="0" tIns="0" rIns="0" bIns="0">
            <a:normAutofit/>
          </a:bodyPr>
          <a:lstStyle>
            <a:lvl1pPr marL="0" indent="0" algn="l">
              <a:lnSpc>
                <a:spcPct val="90000"/>
              </a:lnSpc>
              <a:spcBef>
                <a:spcPts val="0"/>
              </a:spcBef>
              <a:buNone/>
              <a:defRPr sz="12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smtClean="0"/>
              <a:t>Presenter’s name</a:t>
            </a:r>
            <a:endParaRPr lang="en-GB" noProof="0"/>
          </a:p>
        </p:txBody>
      </p:sp>
      <p:sp>
        <p:nvSpPr>
          <p:cNvPr id="19" name="Slide Number Placeholder 4"/>
          <p:cNvSpPr>
            <a:spLocks noGrp="1"/>
          </p:cNvSpPr>
          <p:nvPr>
            <p:ph type="sldNum" sz="quarter" idx="12"/>
          </p:nvPr>
        </p:nvSpPr>
        <p:spPr>
          <a:xfrm>
            <a:off x="4239506" y="6507853"/>
            <a:ext cx="516591" cy="176811"/>
          </a:xfrm>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7"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30379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Agenda">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2" cstate="print">
            <a:extLst>
              <a:ext uri="{28A0092B-C50C-407E-A947-70E740481C1C}">
                <a14:useLocalDpi xmlns:a14="http://schemas.microsoft.com/office/drawing/2010/main" val="0"/>
              </a:ext>
            </a:extLst>
          </a:blip>
          <a:srcRect r="40847" b="45026"/>
          <a:stretch/>
        </p:blipFill>
        <p:spPr>
          <a:xfrm>
            <a:off x="2483768" y="391082"/>
            <a:ext cx="6660232" cy="6466919"/>
          </a:xfrm>
          <a:prstGeom prst="rect">
            <a:avLst/>
          </a:prstGeom>
        </p:spPr>
      </p:pic>
      <p:sp>
        <p:nvSpPr>
          <p:cNvPr id="4" name="Footer Placeholder 3"/>
          <p:cNvSpPr>
            <a:spLocks noGrp="1"/>
          </p:cNvSpPr>
          <p:nvPr>
            <p:ph type="ftr" sz="quarter" idx="11"/>
          </p:nvPr>
        </p:nvSpPr>
        <p:spPr/>
        <p:txBody>
          <a:bodyPr/>
          <a:lstStyle>
            <a:lvl1pPr>
              <a:defRPr>
                <a:solidFill>
                  <a:schemeClr val="bg1"/>
                </a:solidFill>
              </a:defRPr>
            </a:lvl1p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smtClean="0"/>
              <a:t>#</a:t>
            </a:r>
            <a:fld id="{EC98167B-91FF-498B-85F5-63F1D9402506}" type="slidenum">
              <a:rPr lang="en-GB" noProof="0" smtClean="0"/>
              <a:pPr/>
              <a:t>‹#›</a:t>
            </a:fld>
            <a:r>
              <a:rPr lang="en-GB" noProof="0" smtClean="0"/>
              <a:t>  </a:t>
            </a:r>
            <a:endParaRPr lang="en-GB" noProof="0"/>
          </a:p>
        </p:txBody>
      </p:sp>
      <p:sp>
        <p:nvSpPr>
          <p:cNvPr id="11" name="Text Placeholder 10"/>
          <p:cNvSpPr>
            <a:spLocks noGrp="1"/>
          </p:cNvSpPr>
          <p:nvPr>
            <p:ph type="body" sz="quarter" idx="14"/>
          </p:nvPr>
        </p:nvSpPr>
        <p:spPr>
          <a:xfrm>
            <a:off x="251521" y="1189653"/>
            <a:ext cx="8670772" cy="4687619"/>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2" name="Title 1"/>
          <p:cNvSpPr>
            <a:spLocks noGrp="1"/>
          </p:cNvSpPr>
          <p:nvPr>
            <p:ph type="title"/>
          </p:nvPr>
        </p:nvSpPr>
        <p:spPr>
          <a:xfrm>
            <a:off x="251520" y="227585"/>
            <a:ext cx="8670773" cy="600883"/>
          </a:xfrm>
        </p:spPr>
        <p:txBody>
          <a:bodyPr/>
          <a:lstStyle/>
          <a:p>
            <a:r>
              <a:rPr lang="en-US" smtClean="0"/>
              <a:t>Click to edit Master title style</a:t>
            </a:r>
            <a:endParaRPr lang="en-GB"/>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86800" y="5936400"/>
            <a:ext cx="1357200" cy="949403"/>
          </a:xfrm>
          <a:prstGeom prst="rect">
            <a:avLst/>
          </a:prstGeom>
        </p:spPr>
      </p:pic>
    </p:spTree>
    <p:extLst>
      <p:ext uri="{BB962C8B-B14F-4D97-AF65-F5344CB8AC3E}">
        <p14:creationId xmlns:p14="http://schemas.microsoft.com/office/powerpoint/2010/main" val="86760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Divider A">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0" y="398662"/>
            <a:ext cx="8588375" cy="5915025"/>
          </a:xfrm>
          <a:custGeom>
            <a:avLst/>
            <a:gdLst>
              <a:gd name="T0" fmla="*/ 0 w 5410"/>
              <a:gd name="T1" fmla="*/ 80 h 3726"/>
              <a:gd name="T2" fmla="*/ 0 w 5410"/>
              <a:gd name="T3" fmla="*/ 80 h 3726"/>
              <a:gd name="T4" fmla="*/ 2 w 5410"/>
              <a:gd name="T5" fmla="*/ 64 h 3726"/>
              <a:gd name="T6" fmla="*/ 8 w 5410"/>
              <a:gd name="T7" fmla="*/ 50 h 3726"/>
              <a:gd name="T8" fmla="*/ 14 w 5410"/>
              <a:gd name="T9" fmla="*/ 36 h 3726"/>
              <a:gd name="T10" fmla="*/ 24 w 5410"/>
              <a:gd name="T11" fmla="*/ 24 h 3726"/>
              <a:gd name="T12" fmla="*/ 36 w 5410"/>
              <a:gd name="T13" fmla="*/ 14 h 3726"/>
              <a:gd name="T14" fmla="*/ 50 w 5410"/>
              <a:gd name="T15" fmla="*/ 6 h 3726"/>
              <a:gd name="T16" fmla="*/ 66 w 5410"/>
              <a:gd name="T17" fmla="*/ 2 h 3726"/>
              <a:gd name="T18" fmla="*/ 82 w 5410"/>
              <a:gd name="T19" fmla="*/ 0 h 3726"/>
              <a:gd name="T20" fmla="*/ 5320 w 5410"/>
              <a:gd name="T21" fmla="*/ 0 h 3726"/>
              <a:gd name="T22" fmla="*/ 5320 w 5410"/>
              <a:gd name="T23" fmla="*/ 0 h 3726"/>
              <a:gd name="T24" fmla="*/ 5338 w 5410"/>
              <a:gd name="T25" fmla="*/ 2 h 3726"/>
              <a:gd name="T26" fmla="*/ 5354 w 5410"/>
              <a:gd name="T27" fmla="*/ 6 h 3726"/>
              <a:gd name="T28" fmla="*/ 5368 w 5410"/>
              <a:gd name="T29" fmla="*/ 14 h 3726"/>
              <a:gd name="T30" fmla="*/ 5382 w 5410"/>
              <a:gd name="T31" fmla="*/ 24 h 3726"/>
              <a:gd name="T32" fmla="*/ 5394 w 5410"/>
              <a:gd name="T33" fmla="*/ 36 h 3726"/>
              <a:gd name="T34" fmla="*/ 5402 w 5410"/>
              <a:gd name="T35" fmla="*/ 50 h 3726"/>
              <a:gd name="T36" fmla="*/ 5408 w 5410"/>
              <a:gd name="T37" fmla="*/ 64 h 3726"/>
              <a:gd name="T38" fmla="*/ 5410 w 5410"/>
              <a:gd name="T39" fmla="*/ 80 h 3726"/>
              <a:gd name="T40" fmla="*/ 5410 w 5410"/>
              <a:gd name="T41" fmla="*/ 80 h 3726"/>
              <a:gd name="T42" fmla="*/ 5410 w 5410"/>
              <a:gd name="T43" fmla="*/ 2618 h 3726"/>
              <a:gd name="T44" fmla="*/ 5410 w 5410"/>
              <a:gd name="T45" fmla="*/ 2618 h 3726"/>
              <a:gd name="T46" fmla="*/ 5410 w 5410"/>
              <a:gd name="T47" fmla="*/ 2638 h 3726"/>
              <a:gd name="T48" fmla="*/ 5408 w 5410"/>
              <a:gd name="T49" fmla="*/ 2660 h 3726"/>
              <a:gd name="T50" fmla="*/ 5406 w 5410"/>
              <a:gd name="T51" fmla="*/ 2686 h 3726"/>
              <a:gd name="T52" fmla="*/ 5398 w 5410"/>
              <a:gd name="T53" fmla="*/ 2716 h 3726"/>
              <a:gd name="T54" fmla="*/ 5388 w 5410"/>
              <a:gd name="T55" fmla="*/ 2746 h 3726"/>
              <a:gd name="T56" fmla="*/ 5380 w 5410"/>
              <a:gd name="T57" fmla="*/ 2762 h 3726"/>
              <a:gd name="T58" fmla="*/ 5370 w 5410"/>
              <a:gd name="T59" fmla="*/ 2776 h 3726"/>
              <a:gd name="T60" fmla="*/ 5360 w 5410"/>
              <a:gd name="T61" fmla="*/ 2792 h 3726"/>
              <a:gd name="T62" fmla="*/ 5346 w 5410"/>
              <a:gd name="T63" fmla="*/ 2806 h 3726"/>
              <a:gd name="T64" fmla="*/ 5332 w 5410"/>
              <a:gd name="T65" fmla="*/ 2820 h 3726"/>
              <a:gd name="T66" fmla="*/ 5314 w 5410"/>
              <a:gd name="T67" fmla="*/ 2834 h 3726"/>
              <a:gd name="T68" fmla="*/ 4080 w 5410"/>
              <a:gd name="T69" fmla="*/ 3564 h 3726"/>
              <a:gd name="T70" fmla="*/ 4080 w 5410"/>
              <a:gd name="T71" fmla="*/ 3564 h 3726"/>
              <a:gd name="T72" fmla="*/ 4042 w 5410"/>
              <a:gd name="T73" fmla="*/ 3590 h 3726"/>
              <a:gd name="T74" fmla="*/ 4002 w 5410"/>
              <a:gd name="T75" fmla="*/ 3612 h 3726"/>
              <a:gd name="T76" fmla="*/ 3966 w 5410"/>
              <a:gd name="T77" fmla="*/ 3632 h 3726"/>
              <a:gd name="T78" fmla="*/ 3928 w 5410"/>
              <a:gd name="T79" fmla="*/ 3650 h 3726"/>
              <a:gd name="T80" fmla="*/ 3892 w 5410"/>
              <a:gd name="T81" fmla="*/ 3666 h 3726"/>
              <a:gd name="T82" fmla="*/ 3858 w 5410"/>
              <a:gd name="T83" fmla="*/ 3680 h 3726"/>
              <a:gd name="T84" fmla="*/ 3824 w 5410"/>
              <a:gd name="T85" fmla="*/ 3690 h 3726"/>
              <a:gd name="T86" fmla="*/ 3790 w 5410"/>
              <a:gd name="T87" fmla="*/ 3700 h 3726"/>
              <a:gd name="T88" fmla="*/ 3756 w 5410"/>
              <a:gd name="T89" fmla="*/ 3708 h 3726"/>
              <a:gd name="T90" fmla="*/ 3724 w 5410"/>
              <a:gd name="T91" fmla="*/ 3714 h 3726"/>
              <a:gd name="T92" fmla="*/ 3690 w 5410"/>
              <a:gd name="T93" fmla="*/ 3718 h 3726"/>
              <a:gd name="T94" fmla="*/ 3658 w 5410"/>
              <a:gd name="T95" fmla="*/ 3722 h 3726"/>
              <a:gd name="T96" fmla="*/ 3592 w 5410"/>
              <a:gd name="T97" fmla="*/ 3726 h 3726"/>
              <a:gd name="T98" fmla="*/ 3526 w 5410"/>
              <a:gd name="T99" fmla="*/ 3726 h 3726"/>
              <a:gd name="T100" fmla="*/ 82 w 5410"/>
              <a:gd name="T101" fmla="*/ 3726 h 3726"/>
              <a:gd name="T102" fmla="*/ 82 w 5410"/>
              <a:gd name="T103" fmla="*/ 3726 h 3726"/>
              <a:gd name="T104" fmla="*/ 66 w 5410"/>
              <a:gd name="T105" fmla="*/ 3726 h 3726"/>
              <a:gd name="T106" fmla="*/ 50 w 5410"/>
              <a:gd name="T107" fmla="*/ 3720 h 3726"/>
              <a:gd name="T108" fmla="*/ 36 w 5410"/>
              <a:gd name="T109" fmla="*/ 3712 h 3726"/>
              <a:gd name="T110" fmla="*/ 24 w 5410"/>
              <a:gd name="T111" fmla="*/ 3704 h 3726"/>
              <a:gd name="T112" fmla="*/ 14 w 5410"/>
              <a:gd name="T113" fmla="*/ 3692 h 3726"/>
              <a:gd name="T114" fmla="*/ 8 w 5410"/>
              <a:gd name="T115" fmla="*/ 3678 h 3726"/>
              <a:gd name="T116" fmla="*/ 2 w 5410"/>
              <a:gd name="T117" fmla="*/ 3662 h 3726"/>
              <a:gd name="T118" fmla="*/ 0 w 5410"/>
              <a:gd name="T119" fmla="*/ 3646 h 3726"/>
              <a:gd name="T120" fmla="*/ 0 w 5410"/>
              <a:gd name="T121" fmla="*/ 1012 h 3726"/>
              <a:gd name="T122" fmla="*/ 0 w 5410"/>
              <a:gd name="T123" fmla="*/ 1012 h 3726"/>
              <a:gd name="T124" fmla="*/ 0 w 5410"/>
              <a:gd name="T125" fmla="*/ 80 h 37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410" h="3726">
                <a:moveTo>
                  <a:pt x="0" y="80"/>
                </a:moveTo>
                <a:lnTo>
                  <a:pt x="0" y="80"/>
                </a:lnTo>
                <a:lnTo>
                  <a:pt x="2" y="64"/>
                </a:lnTo>
                <a:lnTo>
                  <a:pt x="8" y="50"/>
                </a:lnTo>
                <a:lnTo>
                  <a:pt x="14" y="36"/>
                </a:lnTo>
                <a:lnTo>
                  <a:pt x="24" y="24"/>
                </a:lnTo>
                <a:lnTo>
                  <a:pt x="36" y="14"/>
                </a:lnTo>
                <a:lnTo>
                  <a:pt x="50" y="6"/>
                </a:lnTo>
                <a:lnTo>
                  <a:pt x="66" y="2"/>
                </a:lnTo>
                <a:lnTo>
                  <a:pt x="82" y="0"/>
                </a:lnTo>
                <a:lnTo>
                  <a:pt x="5320" y="0"/>
                </a:lnTo>
                <a:lnTo>
                  <a:pt x="5320" y="0"/>
                </a:lnTo>
                <a:lnTo>
                  <a:pt x="5338" y="2"/>
                </a:lnTo>
                <a:lnTo>
                  <a:pt x="5354" y="6"/>
                </a:lnTo>
                <a:lnTo>
                  <a:pt x="5368" y="14"/>
                </a:lnTo>
                <a:lnTo>
                  <a:pt x="5382" y="24"/>
                </a:lnTo>
                <a:lnTo>
                  <a:pt x="5394" y="36"/>
                </a:lnTo>
                <a:lnTo>
                  <a:pt x="5402" y="50"/>
                </a:lnTo>
                <a:lnTo>
                  <a:pt x="5408" y="64"/>
                </a:lnTo>
                <a:lnTo>
                  <a:pt x="5410" y="80"/>
                </a:lnTo>
                <a:lnTo>
                  <a:pt x="5410" y="80"/>
                </a:lnTo>
                <a:lnTo>
                  <a:pt x="5410" y="2618"/>
                </a:lnTo>
                <a:lnTo>
                  <a:pt x="5410" y="2618"/>
                </a:lnTo>
                <a:lnTo>
                  <a:pt x="5410" y="2638"/>
                </a:lnTo>
                <a:lnTo>
                  <a:pt x="5408" y="2660"/>
                </a:lnTo>
                <a:lnTo>
                  <a:pt x="5406" y="2686"/>
                </a:lnTo>
                <a:lnTo>
                  <a:pt x="5398" y="2716"/>
                </a:lnTo>
                <a:lnTo>
                  <a:pt x="5388" y="2746"/>
                </a:lnTo>
                <a:lnTo>
                  <a:pt x="5380" y="2762"/>
                </a:lnTo>
                <a:lnTo>
                  <a:pt x="5370" y="2776"/>
                </a:lnTo>
                <a:lnTo>
                  <a:pt x="5360" y="2792"/>
                </a:lnTo>
                <a:lnTo>
                  <a:pt x="5346" y="2806"/>
                </a:lnTo>
                <a:lnTo>
                  <a:pt x="5332" y="2820"/>
                </a:lnTo>
                <a:lnTo>
                  <a:pt x="5314" y="2834"/>
                </a:lnTo>
                <a:lnTo>
                  <a:pt x="4080" y="3564"/>
                </a:lnTo>
                <a:lnTo>
                  <a:pt x="4080" y="3564"/>
                </a:lnTo>
                <a:lnTo>
                  <a:pt x="4042" y="3590"/>
                </a:lnTo>
                <a:lnTo>
                  <a:pt x="4002" y="3612"/>
                </a:lnTo>
                <a:lnTo>
                  <a:pt x="3966" y="3632"/>
                </a:lnTo>
                <a:lnTo>
                  <a:pt x="3928" y="3650"/>
                </a:lnTo>
                <a:lnTo>
                  <a:pt x="3892" y="3666"/>
                </a:lnTo>
                <a:lnTo>
                  <a:pt x="3858" y="3680"/>
                </a:lnTo>
                <a:lnTo>
                  <a:pt x="3824" y="3690"/>
                </a:lnTo>
                <a:lnTo>
                  <a:pt x="3790" y="3700"/>
                </a:lnTo>
                <a:lnTo>
                  <a:pt x="3756" y="3708"/>
                </a:lnTo>
                <a:lnTo>
                  <a:pt x="3724" y="3714"/>
                </a:lnTo>
                <a:lnTo>
                  <a:pt x="3690" y="3718"/>
                </a:lnTo>
                <a:lnTo>
                  <a:pt x="3658" y="3722"/>
                </a:lnTo>
                <a:lnTo>
                  <a:pt x="3592" y="3726"/>
                </a:lnTo>
                <a:lnTo>
                  <a:pt x="3526" y="3726"/>
                </a:lnTo>
                <a:lnTo>
                  <a:pt x="82" y="3726"/>
                </a:lnTo>
                <a:lnTo>
                  <a:pt x="82" y="3726"/>
                </a:lnTo>
                <a:lnTo>
                  <a:pt x="66" y="3726"/>
                </a:lnTo>
                <a:lnTo>
                  <a:pt x="50" y="3720"/>
                </a:lnTo>
                <a:lnTo>
                  <a:pt x="36" y="3712"/>
                </a:lnTo>
                <a:lnTo>
                  <a:pt x="24" y="3704"/>
                </a:lnTo>
                <a:lnTo>
                  <a:pt x="14" y="3692"/>
                </a:lnTo>
                <a:lnTo>
                  <a:pt x="8" y="3678"/>
                </a:lnTo>
                <a:lnTo>
                  <a:pt x="2" y="3662"/>
                </a:lnTo>
                <a:lnTo>
                  <a:pt x="0" y="3646"/>
                </a:lnTo>
                <a:lnTo>
                  <a:pt x="0" y="1012"/>
                </a:lnTo>
                <a:lnTo>
                  <a:pt x="0" y="1012"/>
                </a:lnTo>
                <a:lnTo>
                  <a:pt x="0" y="80"/>
                </a:lnTo>
                <a:close/>
              </a:path>
            </a:pathLst>
          </a:custGeom>
          <a:gradFill>
            <a:gsLst>
              <a:gs pos="44000">
                <a:srgbClr val="004164"/>
              </a:gs>
              <a:gs pos="100000">
                <a:srgbClr val="0073A4"/>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dirty="0" smtClean="0"/>
              <a:t>01. (Add section)</a:t>
            </a:r>
            <a:endParaRPr lang="en-GB" noProof="0" dirty="0"/>
          </a:p>
        </p:txBody>
      </p:sp>
      <p:sp>
        <p:nvSpPr>
          <p:cNvPr id="19" name="Text Placeholder 28"/>
          <p:cNvSpPr>
            <a:spLocks noGrp="1"/>
          </p:cNvSpPr>
          <p:nvPr>
            <p:ph type="body" sz="quarter" idx="13"/>
          </p:nvPr>
        </p:nvSpPr>
        <p:spPr>
          <a:xfrm>
            <a:off x="554039" y="3506174"/>
            <a:ext cx="8035925" cy="636647"/>
          </a:xfrm>
        </p:spPr>
        <p:txBody>
          <a:bodyPr/>
          <a:lstStyle>
            <a:lvl1pPr marL="0" indent="0">
              <a:buNone/>
              <a:defRPr sz="20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20" name="Text Placeholder 28"/>
          <p:cNvSpPr>
            <a:spLocks noGrp="1"/>
          </p:cNvSpPr>
          <p:nvPr>
            <p:ph type="body" sz="quarter" idx="15"/>
          </p:nvPr>
        </p:nvSpPr>
        <p:spPr>
          <a:xfrm>
            <a:off x="554039" y="2767057"/>
            <a:ext cx="8035925" cy="636647"/>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sp>
        <p:nvSpPr>
          <p:cNvPr id="14"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5"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endParaRPr lang="en-GB" noProof="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86800" y="5936400"/>
            <a:ext cx="1357200" cy="940881"/>
          </a:xfrm>
          <a:prstGeom prst="rect">
            <a:avLst/>
          </a:prstGeom>
        </p:spPr>
      </p:pic>
    </p:spTree>
    <p:extLst>
      <p:ext uri="{BB962C8B-B14F-4D97-AF65-F5344CB8AC3E}">
        <p14:creationId xmlns:p14="http://schemas.microsoft.com/office/powerpoint/2010/main" val="259511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7" name="Content Placeholder 6"/>
          <p:cNvSpPr>
            <a:spLocks noGrp="1"/>
          </p:cNvSpPr>
          <p:nvPr>
            <p:ph sz="quarter" idx="13"/>
          </p:nvPr>
        </p:nvSpPr>
        <p:spPr>
          <a:xfrm>
            <a:off x="251520" y="1189653"/>
            <a:ext cx="8640959" cy="5119667"/>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baseline="0">
                <a:solidFill>
                  <a:schemeClr val="bg1"/>
                </a:solidFill>
              </a:defRPr>
            </a:lvl3pPr>
            <a:lvl4pPr marL="1080000" indent="-270000">
              <a:buFont typeface="Arial" pitchFamily="34" charset="0"/>
              <a:buChar cha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Footer Placeholder 3"/>
          <p:cNvSpPr>
            <a:spLocks noGrp="1"/>
          </p:cNvSpPr>
          <p:nvPr>
            <p:ph type="ftr" sz="quarter" idx="11"/>
          </p:nvPr>
        </p:nvSpPr>
        <p:spPr>
          <a:xfrm>
            <a:off x="554182" y="6515719"/>
            <a:ext cx="1416133" cy="176811"/>
          </a:xfrm>
        </p:spPr>
        <p:txBody>
          <a:bodyPr/>
          <a:lstStyle/>
          <a:p>
            <a:r>
              <a:rPr lang="en-GB" noProof="0" smtClean="0"/>
              <a:t>© DHI</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Tree>
    <p:extLst>
      <p:ext uri="{BB962C8B-B14F-4D97-AF65-F5344CB8AC3E}">
        <p14:creationId xmlns:p14="http://schemas.microsoft.com/office/powerpoint/2010/main" val="3146727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3"/>
            <a:ext cx="4043463" cy="4523853"/>
          </a:xfrm>
        </p:spPr>
        <p:txBody>
          <a:bodyPr/>
          <a:lstStyle>
            <a:lvl1pPr>
              <a:defRPr sz="2000">
                <a:solidFill>
                  <a:schemeClr val="bg1"/>
                </a:solidFill>
              </a:defRPr>
            </a:lvl1pPr>
            <a:lvl2pPr marL="540000" indent="-270000">
              <a:buFont typeface="Arial" pitchFamily="34" charset="0"/>
              <a:buChar cha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Content Placeholder 6"/>
          <p:cNvSpPr>
            <a:spLocks noGrp="1"/>
          </p:cNvSpPr>
          <p:nvPr>
            <p:ph sz="quarter" idx="14"/>
          </p:nvPr>
        </p:nvSpPr>
        <p:spPr>
          <a:xfrm>
            <a:off x="4849018" y="1189653"/>
            <a:ext cx="4043461" cy="4523853"/>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9" name="Text Placeholder 28"/>
          <p:cNvSpPr>
            <a:spLocks noGrp="1"/>
          </p:cNvSpPr>
          <p:nvPr>
            <p:ph type="body" sz="quarter" idx="21" hasCustomPrompt="1"/>
          </p:nvPr>
        </p:nvSpPr>
        <p:spPr>
          <a:xfrm>
            <a:off x="4849020" y="5814573"/>
            <a:ext cx="4043459"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7416582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10" name="Slide Number Placeholder 4"/>
          <p:cNvSpPr>
            <a:spLocks noGrp="1"/>
          </p:cNvSpPr>
          <p:nvPr>
            <p:ph type="sldNum" sz="quarter" idx="12"/>
          </p:nvPr>
        </p:nvSpPr>
        <p:spPr>
          <a:xfrm>
            <a:off x="4239506" y="6515719"/>
            <a:ext cx="516591" cy="176811"/>
          </a:xfrm>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Tree>
    <p:extLst>
      <p:ext uri="{BB962C8B-B14F-4D97-AF65-F5344CB8AC3E}">
        <p14:creationId xmlns:p14="http://schemas.microsoft.com/office/powerpoint/2010/main" val="866326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8" name="Picture Placeholder 4"/>
          <p:cNvSpPr>
            <a:spLocks noGrp="1"/>
          </p:cNvSpPr>
          <p:nvPr>
            <p:ph type="pic" sz="quarter" idx="14"/>
          </p:nvPr>
        </p:nvSpPr>
        <p:spPr>
          <a:xfrm>
            <a:off x="251520" y="677335"/>
            <a:ext cx="8640960" cy="5271945"/>
          </a:xfrm>
        </p:spPr>
        <p:txBody>
          <a:bodyPr anchor="ctr" anchorCtr="0"/>
          <a:lstStyle>
            <a:lvl1pPr marL="0" indent="0" algn="ctr">
              <a:buNone/>
              <a:defRPr/>
            </a:lvl1pPr>
          </a:lstStyle>
          <a:p>
            <a:r>
              <a:rPr lang="en-US" noProof="0" smtClean="0"/>
              <a:t>Click icon to add picture</a:t>
            </a:r>
            <a:endParaRPr lang="en-GB" noProof="0"/>
          </a:p>
        </p:txBody>
      </p:sp>
      <p:sp>
        <p:nvSpPr>
          <p:cNvPr id="7" name="Text Placeholder 28"/>
          <p:cNvSpPr>
            <a:spLocks noGrp="1"/>
          </p:cNvSpPr>
          <p:nvPr>
            <p:ph type="body" sz="quarter" idx="18" hasCustomPrompt="1"/>
          </p:nvPr>
        </p:nvSpPr>
        <p:spPr>
          <a:xfrm>
            <a:off x="251520" y="6093296"/>
            <a:ext cx="86409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2129609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4" name="Footer Placeholder 3"/>
          <p:cNvSpPr>
            <a:spLocks noGrp="1"/>
          </p:cNvSpPr>
          <p:nvPr>
            <p:ph type="ftr" sz="quarter" idx="11"/>
          </p:nvPr>
        </p:nvSpPr>
        <p:spPr/>
        <p:txBody>
          <a:bodyPr/>
          <a:lstStyle/>
          <a:p>
            <a:r>
              <a:rPr lang="en-GB" noProof="0" smtClean="0"/>
              <a:t>© DHI</a:t>
            </a:r>
            <a:endParaRPr lang="en-GB" noProof="0"/>
          </a:p>
        </p:txBody>
      </p:sp>
      <p:sp>
        <p:nvSpPr>
          <p:cNvPr id="5" name="Slide Number Placeholder 4"/>
          <p:cNvSpPr>
            <a:spLocks noGrp="1"/>
          </p:cNvSpPr>
          <p:nvPr>
            <p:ph type="sldNum" sz="quarter" idx="12"/>
          </p:nvPr>
        </p:nvSpPr>
        <p:spPr/>
        <p:txBody>
          <a:bodyPr/>
          <a:lstStyle/>
          <a:p>
            <a:r>
              <a:rPr lang="en-GB" noProof="0" smtClean="0"/>
              <a:t>#</a:t>
            </a:r>
            <a:fld id="{EC98167B-91FF-498B-85F5-63F1D9402506}" type="slidenum">
              <a:rPr lang="en-GB" noProof="0" smtClean="0"/>
              <a:pPr/>
              <a:t>‹#›</a:t>
            </a:fld>
            <a:r>
              <a:rPr lang="en-GB" noProof="0" smtClean="0"/>
              <a:t>  </a:t>
            </a:r>
            <a:endParaRPr lang="en-GB" noProof="0"/>
          </a:p>
        </p:txBody>
      </p:sp>
      <p:sp>
        <p:nvSpPr>
          <p:cNvPr id="7" name="Content Placeholder 6"/>
          <p:cNvSpPr>
            <a:spLocks noGrp="1"/>
          </p:cNvSpPr>
          <p:nvPr>
            <p:ph sz="quarter" idx="13"/>
          </p:nvPr>
        </p:nvSpPr>
        <p:spPr>
          <a:xfrm>
            <a:off x="251520" y="1189652"/>
            <a:ext cx="8640959" cy="3031435"/>
          </a:xfrm>
        </p:spPr>
        <p:txBody>
          <a:bodyPr/>
          <a:lstStyle>
            <a:lvl1pPr>
              <a:defRPr sz="2000">
                <a:solidFill>
                  <a:schemeClr val="bg1"/>
                </a:solidFill>
              </a:defRPr>
            </a:lvl1pPr>
            <a:lvl2pPr>
              <a:defRPr sz="2000">
                <a:solidFill>
                  <a:schemeClr val="bg1"/>
                </a:solidFill>
              </a:defRPr>
            </a:lvl2pPr>
            <a:lvl3pPr marL="810000" indent="-270000">
              <a:buFont typeface="Arial" pitchFamily="34" charset="0"/>
              <a:buChar char="•"/>
              <a:defRPr sz="2000">
                <a:solidFill>
                  <a:schemeClr val="bg1"/>
                </a:solidFill>
              </a:defRPr>
            </a:lvl3pPr>
            <a:lvl4pPr>
              <a:defRPr sz="2000">
                <a:solidFill>
                  <a:schemeClr val="bg1"/>
                </a:solidFill>
              </a:defRPr>
            </a:lvl4pPr>
            <a:lvl5pPr>
              <a:defRPr sz="1800">
                <a:solidFill>
                  <a:schemeClr val="bg1"/>
                </a:solidFill>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smtClean="0"/>
          </a:p>
        </p:txBody>
      </p:sp>
      <p:sp>
        <p:nvSpPr>
          <p:cNvPr id="8" name="Picture Placeholder 4"/>
          <p:cNvSpPr>
            <a:spLocks noGrp="1"/>
          </p:cNvSpPr>
          <p:nvPr>
            <p:ph type="pic" sz="quarter" idx="14"/>
          </p:nvPr>
        </p:nvSpPr>
        <p:spPr>
          <a:xfrm>
            <a:off x="249764" y="4438029"/>
            <a:ext cx="1796360" cy="1573678"/>
          </a:xfrm>
        </p:spPr>
        <p:txBody>
          <a:bodyPr anchor="ctr" anchorCtr="0"/>
          <a:lstStyle>
            <a:lvl1pPr marL="0" indent="0" algn="ctr">
              <a:buNone/>
              <a:defRPr/>
            </a:lvl1pPr>
          </a:lstStyle>
          <a:p>
            <a:r>
              <a:rPr lang="en-US" noProof="0" smtClean="0"/>
              <a:t>Click icon to add picture</a:t>
            </a:r>
            <a:endParaRPr lang="en-GB" noProof="0" dirty="0"/>
          </a:p>
        </p:txBody>
      </p:sp>
      <p:sp>
        <p:nvSpPr>
          <p:cNvPr id="14" name="Picture Placeholder 4"/>
          <p:cNvSpPr>
            <a:spLocks noGrp="1"/>
          </p:cNvSpPr>
          <p:nvPr>
            <p:ph type="pic" sz="quarter" idx="15"/>
          </p:nvPr>
        </p:nvSpPr>
        <p:spPr>
          <a:xfrm>
            <a:off x="255577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5" name="Picture Placeholder 4"/>
          <p:cNvSpPr>
            <a:spLocks noGrp="1"/>
          </p:cNvSpPr>
          <p:nvPr>
            <p:ph type="pic" sz="quarter" idx="16"/>
          </p:nvPr>
        </p:nvSpPr>
        <p:spPr>
          <a:xfrm>
            <a:off x="4827746"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6" name="Picture Placeholder 4"/>
          <p:cNvSpPr>
            <a:spLocks noGrp="1"/>
          </p:cNvSpPr>
          <p:nvPr>
            <p:ph type="pic" sz="quarter" idx="17"/>
          </p:nvPr>
        </p:nvSpPr>
        <p:spPr>
          <a:xfrm>
            <a:off x="7096119" y="4439662"/>
            <a:ext cx="1796360" cy="1573678"/>
          </a:xfrm>
        </p:spPr>
        <p:txBody>
          <a:bodyPr anchor="ctr" anchorCtr="0"/>
          <a:lstStyle>
            <a:lvl1pPr marL="0" indent="0" algn="ctr">
              <a:buNone/>
              <a:defRPr/>
            </a:lvl1pPr>
          </a:lstStyle>
          <a:p>
            <a:r>
              <a:rPr lang="en-US" noProof="0" smtClean="0"/>
              <a:t>Click icon to add picture</a:t>
            </a:r>
            <a:endParaRPr lang="en-GB" noProof="0"/>
          </a:p>
        </p:txBody>
      </p:sp>
      <p:sp>
        <p:nvSpPr>
          <p:cNvPr id="11" name="Text Placeholder 28"/>
          <p:cNvSpPr>
            <a:spLocks noGrp="1"/>
          </p:cNvSpPr>
          <p:nvPr>
            <p:ph type="body" sz="quarter" idx="18" hasCustomPrompt="1"/>
          </p:nvPr>
        </p:nvSpPr>
        <p:spPr>
          <a:xfrm>
            <a:off x="249764" y="6093296"/>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2" name="Text Placeholder 28"/>
          <p:cNvSpPr>
            <a:spLocks noGrp="1"/>
          </p:cNvSpPr>
          <p:nvPr>
            <p:ph type="body" sz="quarter" idx="19" hasCustomPrompt="1"/>
          </p:nvPr>
        </p:nvSpPr>
        <p:spPr>
          <a:xfrm>
            <a:off x="255577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3" name="Text Placeholder 28"/>
          <p:cNvSpPr>
            <a:spLocks noGrp="1"/>
          </p:cNvSpPr>
          <p:nvPr>
            <p:ph type="body" sz="quarter" idx="20" hasCustomPrompt="1"/>
          </p:nvPr>
        </p:nvSpPr>
        <p:spPr>
          <a:xfrm>
            <a:off x="4827746"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1" hasCustomPrompt="1"/>
          </p:nvPr>
        </p:nvSpPr>
        <p:spPr>
          <a:xfrm>
            <a:off x="7093923" y="6094929"/>
            <a:ext cx="1796360" cy="210636"/>
          </a:xfrm>
        </p:spPr>
        <p:txBody>
          <a:bodyPr/>
          <a:lstStyle>
            <a:lvl1pPr marL="0" indent="0">
              <a:buNone/>
              <a:defRPr sz="8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66825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44000">
              <a:srgbClr val="004164"/>
            </a:gs>
            <a:gs pos="100000">
              <a:srgbClr val="0073A4"/>
            </a:gs>
          </a:gsLst>
          <a:lin ang="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520" y="227585"/>
            <a:ext cx="7860093" cy="600883"/>
          </a:xfrm>
          <a:prstGeom prst="rect">
            <a:avLst/>
          </a:prstGeom>
        </p:spPr>
        <p:txBody>
          <a:bodyPr vert="horz" lIns="0" tIns="0" rIns="0" bIns="0" rtlCol="0" anchor="b" anchorCtr="0">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251520" y="1189653"/>
            <a:ext cx="8670772" cy="5119667"/>
          </a:xfrm>
          <a:prstGeom prst="rect">
            <a:avLst/>
          </a:prstGeom>
        </p:spPr>
        <p:txBody>
          <a:bodyPr vert="horz" lIns="0" tIns="0" rIns="0" bIns="0" rtlCol="0">
            <a:no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smtClean="0"/>
          </a:p>
        </p:txBody>
      </p:sp>
      <p:sp>
        <p:nvSpPr>
          <p:cNvPr id="5" name="Footer Placeholder 4"/>
          <p:cNvSpPr>
            <a:spLocks noGrp="1"/>
          </p:cNvSpPr>
          <p:nvPr>
            <p:ph type="ftr" sz="quarter" idx="3"/>
          </p:nvPr>
        </p:nvSpPr>
        <p:spPr>
          <a:xfrm>
            <a:off x="251520" y="6515719"/>
            <a:ext cx="1416133" cy="176811"/>
          </a:xfrm>
          <a:prstGeom prst="rect">
            <a:avLst/>
          </a:prstGeom>
        </p:spPr>
        <p:txBody>
          <a:bodyPr vert="horz" lIns="0" tIns="0" rIns="0" bIns="0" rtlCol="0" anchor="t" anchorCtr="0"/>
          <a:lstStyle>
            <a:lvl1pPr algn="l">
              <a:defRPr sz="700" b="0">
                <a:solidFill>
                  <a:schemeClr val="bg1"/>
                </a:solidFill>
              </a:defRPr>
            </a:lvl1pPr>
          </a:lstStyle>
          <a:p>
            <a:r>
              <a:rPr lang="en-GB" smtClean="0"/>
              <a:t>© DHI</a:t>
            </a:r>
            <a:endParaRPr lang="en-GB"/>
          </a:p>
        </p:txBody>
      </p:sp>
      <p:sp>
        <p:nvSpPr>
          <p:cNvPr id="6" name="Slide Number Placeholder 5"/>
          <p:cNvSpPr>
            <a:spLocks noGrp="1"/>
          </p:cNvSpPr>
          <p:nvPr>
            <p:ph type="sldNum" sz="quarter" idx="4"/>
          </p:nvPr>
        </p:nvSpPr>
        <p:spPr>
          <a:xfrm>
            <a:off x="4239506" y="6515719"/>
            <a:ext cx="516591" cy="176811"/>
          </a:xfrm>
          <a:prstGeom prst="rect">
            <a:avLst/>
          </a:prstGeom>
        </p:spPr>
        <p:txBody>
          <a:bodyPr vert="horz" lIns="0" tIns="0" rIns="0" bIns="0" rtlCol="0" anchor="t" anchorCtr="0"/>
          <a:lstStyle>
            <a:lvl1pPr algn="l">
              <a:defRPr sz="700" b="0">
                <a:solidFill>
                  <a:schemeClr val="bg1"/>
                </a:solidFill>
              </a:defRPr>
            </a:lvl1pPr>
          </a:lstStyle>
          <a:p>
            <a:r>
              <a:rPr lang="en-GB" smtClean="0"/>
              <a:t>#</a:t>
            </a:r>
            <a:fld id="{EC98167B-91FF-498B-85F5-63F1D9402506}" type="slidenum">
              <a:rPr lang="en-GB" smtClean="0"/>
              <a:pPr/>
              <a:t>‹#›</a:t>
            </a:fld>
            <a:r>
              <a:rPr lang="en-GB" smtClean="0"/>
              <a:t>  </a:t>
            </a:r>
            <a:endParaRPr lang="en-GB"/>
          </a:p>
        </p:txBody>
      </p:sp>
      <p:sp>
        <p:nvSpPr>
          <p:cNvPr id="27" name="Rectangle 26"/>
          <p:cNvSpPr/>
          <p:nvPr/>
        </p:nvSpPr>
        <p:spPr>
          <a:xfrm flipV="1">
            <a:off x="0" y="6782016"/>
            <a:ext cx="9144000" cy="75984"/>
          </a:xfrm>
          <a:prstGeom prst="rect">
            <a:avLst/>
          </a:prstGeom>
          <a:gradFill flip="none" rotWithShape="1">
            <a:gsLst>
              <a:gs pos="44000">
                <a:srgbClr val="004164"/>
              </a:gs>
              <a:gs pos="100000">
                <a:srgbClr val="009BDC"/>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a:p>
        </p:txBody>
      </p:sp>
      <p:pic>
        <p:nvPicPr>
          <p:cNvPr id="4" name="Picture 3"/>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182800" y="147600"/>
            <a:ext cx="885600" cy="619504"/>
          </a:xfrm>
          <a:prstGeom prst="rect">
            <a:avLst/>
          </a:prstGeom>
        </p:spPr>
      </p:pic>
    </p:spTree>
    <p:extLst>
      <p:ext uri="{BB962C8B-B14F-4D97-AF65-F5344CB8AC3E}">
        <p14:creationId xmlns:p14="http://schemas.microsoft.com/office/powerpoint/2010/main" val="471907140"/>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Lst>
  <p:hf sldNum="0" hdr="0" dt="0"/>
  <p:txStyles>
    <p:titleStyle>
      <a:lvl1pPr algn="l" defTabSz="914400" rtl="0" eaLnBrk="1" latinLnBrk="0" hangingPunct="1">
        <a:spcBef>
          <a:spcPct val="0"/>
        </a:spcBef>
        <a:buNone/>
        <a:defRPr sz="2400" b="0" i="0" kern="1200">
          <a:solidFill>
            <a:schemeClr val="bg1"/>
          </a:solidFill>
          <a:latin typeface="+mj-lt"/>
          <a:ea typeface="+mj-ea"/>
          <a:cs typeface="+mj-cs"/>
        </a:defRPr>
      </a:lvl1pPr>
    </p:titleStyle>
    <p:bodyStyle>
      <a:lvl1pPr marL="27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1pPr>
      <a:lvl2pPr marL="54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2pPr>
      <a:lvl3pPr marL="81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3pPr>
      <a:lvl4pPr marL="1080000" indent="-2700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1350000" indent="-270000" algn="l" defTabSz="914400" rtl="0" eaLnBrk="1" latinLnBrk="0" hangingPunct="1">
        <a:spcBef>
          <a:spcPct val="20000"/>
        </a:spcBef>
        <a:buFont typeface="Arial" pitchFamily="34" charset="0"/>
        <a:buChar char="•"/>
        <a:defRPr sz="18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r>
              <a:rPr lang="da-DK" dirty="0" smtClean="0">
                <a:solidFill>
                  <a:srgbClr val="FFFFFF"/>
                </a:solidFill>
              </a:rPr>
              <a:t>MIKE 11</a:t>
            </a:r>
            <a:endParaRPr lang="en-US" dirty="0" smtClean="0">
              <a:solidFill>
                <a:srgbClr val="FFFFFF"/>
              </a:solidFill>
            </a:endParaRPr>
          </a:p>
        </p:txBody>
      </p:sp>
      <p:sp>
        <p:nvSpPr>
          <p:cNvPr id="2" name="Subtitle 1"/>
          <p:cNvSpPr>
            <a:spLocks noGrp="1"/>
          </p:cNvSpPr>
          <p:nvPr>
            <p:ph type="subTitle" idx="1"/>
          </p:nvPr>
        </p:nvSpPr>
        <p:spPr/>
        <p:txBody>
          <a:bodyPr/>
          <a:lstStyle/>
          <a:p>
            <a:r>
              <a:rPr lang="da-DK" dirty="0" err="1">
                <a:solidFill>
                  <a:srgbClr val="FFFFFF"/>
                </a:solidFill>
              </a:rPr>
              <a:t>Rainfall</a:t>
            </a:r>
            <a:r>
              <a:rPr lang="da-DK" dirty="0">
                <a:solidFill>
                  <a:srgbClr val="FFFFFF"/>
                </a:solidFill>
              </a:rPr>
              <a:t> </a:t>
            </a:r>
            <a:r>
              <a:rPr lang="da-DK" dirty="0" err="1">
                <a:solidFill>
                  <a:srgbClr val="FFFFFF"/>
                </a:solidFill>
              </a:rPr>
              <a:t>Runoff</a:t>
            </a:r>
            <a:r>
              <a:rPr lang="da-DK" dirty="0">
                <a:solidFill>
                  <a:srgbClr val="FFFFFF"/>
                </a:solidFill>
              </a:rPr>
              <a:t> </a:t>
            </a:r>
            <a:r>
              <a:rPr lang="da-DK" dirty="0" err="1">
                <a:solidFill>
                  <a:srgbClr val="FFFFFF"/>
                </a:solidFill>
              </a:rPr>
              <a:t>using</a:t>
            </a:r>
            <a:r>
              <a:rPr lang="da-DK" dirty="0">
                <a:solidFill>
                  <a:srgbClr val="FFFFFF"/>
                </a:solidFill>
              </a:rPr>
              <a:t> the UHM </a:t>
            </a:r>
            <a:r>
              <a:rPr lang="da-DK" dirty="0">
                <a:solidFill>
                  <a:srgbClr val="FFFFFF"/>
                </a:solidFill>
              </a:rPr>
              <a:t>Editor</a:t>
            </a:r>
            <a:endParaRPr lang="en-GB" dirty="0"/>
          </a:p>
        </p:txBody>
      </p:sp>
      <p:sp>
        <p:nvSpPr>
          <p:cNvPr id="3" name="Footer Placeholder 2"/>
          <p:cNvSpPr>
            <a:spLocks noGrp="1"/>
          </p:cNvSpPr>
          <p:nvPr>
            <p:ph type="ftr" sz="quarter" idx="3"/>
          </p:nvPr>
        </p:nvSpPr>
        <p:spPr/>
        <p:txBody>
          <a:bodyPr/>
          <a:lstStyle/>
          <a:p>
            <a:r>
              <a:rPr lang="en-GB" smtClean="0"/>
              <a:t>© DHI</a:t>
            </a:r>
            <a:endParaRPr lang="en-GB"/>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solidFill>
                  <a:srgbClr val="FFFFFF"/>
                </a:solidFill>
              </a:rPr>
              <a:t>UHM Editor</a:t>
            </a:r>
          </a:p>
        </p:txBody>
      </p:sp>
      <p:sp>
        <p:nvSpPr>
          <p:cNvPr id="2" name="Content Placeholder 1"/>
          <p:cNvSpPr>
            <a:spLocks noGrp="1"/>
          </p:cNvSpPr>
          <p:nvPr>
            <p:ph sz="quarter" idx="13"/>
          </p:nvPr>
        </p:nvSpPr>
        <p:spPr/>
        <p:txBody>
          <a:bodyPr/>
          <a:lstStyle/>
          <a:p>
            <a:pPr marL="0" indent="0">
              <a:buNone/>
            </a:pPr>
            <a:r>
              <a:rPr lang="en-GB" dirty="0">
                <a:solidFill>
                  <a:srgbClr val="FFFFFF"/>
                </a:solidFill>
                <a:cs typeface="Arial" charset="0"/>
              </a:rPr>
              <a:t>The UHM </a:t>
            </a:r>
            <a:r>
              <a:rPr lang="en-GB" dirty="0" smtClean="0">
                <a:solidFill>
                  <a:srgbClr val="FFFFFF"/>
                </a:solidFill>
                <a:cs typeface="Arial" charset="0"/>
              </a:rPr>
              <a:t>Model</a:t>
            </a:r>
          </a:p>
          <a:p>
            <a:pPr marL="0" indent="0">
              <a:buNone/>
            </a:pPr>
            <a:endParaRPr lang="da-DK" dirty="0">
              <a:solidFill>
                <a:srgbClr val="FFFFFF"/>
              </a:solidFill>
              <a:cs typeface="Arial" charset="0"/>
            </a:endParaRPr>
          </a:p>
          <a:p>
            <a:pPr defTabSz="762000">
              <a:spcBef>
                <a:spcPts val="500"/>
              </a:spcBef>
              <a:spcAft>
                <a:spcPts val="500"/>
              </a:spcAft>
            </a:pPr>
            <a:r>
              <a:rPr lang="en-US" dirty="0">
                <a:solidFill>
                  <a:srgbClr val="FFFFFF"/>
                </a:solidFill>
              </a:rPr>
              <a:t>UHM (Unit Hydrograph Method) is a simple linear model</a:t>
            </a:r>
          </a:p>
          <a:p>
            <a:pPr defTabSz="762000">
              <a:spcBef>
                <a:spcPts val="500"/>
              </a:spcBef>
              <a:spcAft>
                <a:spcPts val="500"/>
              </a:spcAft>
            </a:pPr>
            <a:endParaRPr lang="en-US" dirty="0">
              <a:solidFill>
                <a:srgbClr val="FFFFFF"/>
              </a:solidFill>
            </a:endParaRPr>
          </a:p>
          <a:p>
            <a:pPr defTabSz="762000">
              <a:spcBef>
                <a:spcPts val="500"/>
              </a:spcBef>
              <a:spcAft>
                <a:spcPts val="500"/>
              </a:spcAft>
            </a:pPr>
            <a:r>
              <a:rPr lang="en-US" dirty="0">
                <a:solidFill>
                  <a:srgbClr val="FFFFFF"/>
                </a:solidFill>
              </a:rPr>
              <a:t>It constitutes an alternative to the NAM model for flood simulation in areas, where no </a:t>
            </a:r>
            <a:r>
              <a:rPr lang="en-US" dirty="0" smtClean="0">
                <a:solidFill>
                  <a:srgbClr val="FFFFFF"/>
                </a:solidFill>
              </a:rPr>
              <a:t>stream flow </a:t>
            </a:r>
            <a:r>
              <a:rPr lang="en-US" dirty="0">
                <a:solidFill>
                  <a:srgbClr val="FFFFFF"/>
                </a:solidFill>
              </a:rPr>
              <a:t>records are available or where unit hydrograph techniques are already well </a:t>
            </a:r>
            <a:r>
              <a:rPr lang="en-US" dirty="0" smtClean="0">
                <a:solidFill>
                  <a:srgbClr val="FFFFFF"/>
                </a:solidFill>
              </a:rPr>
              <a:t>established </a:t>
            </a:r>
            <a:endParaRPr lang="en-US" dirty="0">
              <a:solidFill>
                <a:srgbClr val="FFFFFF"/>
              </a:solidFill>
            </a:endParaRPr>
          </a:p>
          <a:p>
            <a:pPr marL="0" indent="0">
              <a:buNone/>
            </a:pPr>
            <a:endParaRPr lang="en-GB" dirty="0">
              <a:solidFill>
                <a:srgbClr val="FFFFFF"/>
              </a:solidFill>
              <a:cs typeface="Arial" charset="0"/>
            </a:endParaRPr>
          </a:p>
          <a:p>
            <a:pPr marL="0" indent="0">
              <a:buNone/>
            </a:pPr>
            <a:endParaRPr lang="en-GB" dirty="0"/>
          </a:p>
        </p:txBody>
      </p:sp>
      <p:sp>
        <p:nvSpPr>
          <p:cNvPr id="20483" name="Text Box 4"/>
          <p:cNvSpPr txBox="1">
            <a:spLocks noChangeArrowheads="1"/>
          </p:cNvSpPr>
          <p:nvPr/>
        </p:nvSpPr>
        <p:spPr bwMode="auto">
          <a:xfrm>
            <a:off x="5715000" y="2895600"/>
            <a:ext cx="2362200" cy="1015663"/>
          </a:xfrm>
          <a:prstGeom prst="rect">
            <a:avLst/>
          </a:prstGeom>
          <a:noFill/>
          <a:ln w="12700">
            <a:noFill/>
            <a:miter lim="800000"/>
            <a:headEnd type="none" w="sm" len="sm"/>
            <a:tailEnd type="none" w="sm" len="sm"/>
          </a:ln>
        </p:spPr>
        <p:txBody>
          <a:bodyPr>
            <a:spAutoFit/>
          </a:bodyPr>
          <a:lstStyle/>
          <a:p>
            <a:pPr defTabSz="762000" eaLnBrk="0" hangingPunct="0">
              <a:spcBef>
                <a:spcPct val="50000"/>
              </a:spcBef>
            </a:pPr>
            <a:endParaRPr lang="en-GB" sz="2400">
              <a:solidFill>
                <a:srgbClr val="FFFFFF"/>
              </a:solidFill>
              <a:latin typeface="Arial"/>
            </a:endParaRPr>
          </a:p>
          <a:p>
            <a:pPr defTabSz="762000" eaLnBrk="0" hangingPunct="0">
              <a:spcBef>
                <a:spcPct val="50000"/>
              </a:spcBef>
            </a:pPr>
            <a:endParaRPr lang="en-GB" sz="2400">
              <a:solidFill>
                <a:srgbClr val="FFFFFF"/>
              </a:solidFill>
              <a:latin typeface="Aria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solidFill>
                  <a:srgbClr val="FFFFFF"/>
                </a:solidFill>
              </a:rPr>
              <a:t>UHM Editor</a:t>
            </a:r>
          </a:p>
        </p:txBody>
      </p:sp>
      <p:sp>
        <p:nvSpPr>
          <p:cNvPr id="2" name="Content Placeholder 1"/>
          <p:cNvSpPr>
            <a:spLocks noGrp="1"/>
          </p:cNvSpPr>
          <p:nvPr>
            <p:ph sz="quarter" idx="13"/>
          </p:nvPr>
        </p:nvSpPr>
        <p:spPr/>
        <p:txBody>
          <a:bodyPr/>
          <a:lstStyle/>
          <a:p>
            <a:pPr marL="0" indent="0">
              <a:buNone/>
            </a:pPr>
            <a:r>
              <a:rPr lang="en-GB" dirty="0" smtClean="0">
                <a:solidFill>
                  <a:srgbClr val="FFFFFF"/>
                </a:solidFill>
                <a:cs typeface="Arial" charset="0"/>
              </a:rPr>
              <a:t>Principles </a:t>
            </a:r>
            <a:r>
              <a:rPr lang="en-GB" dirty="0">
                <a:solidFill>
                  <a:srgbClr val="FFFFFF"/>
                </a:solidFill>
                <a:cs typeface="Arial" charset="0"/>
              </a:rPr>
              <a:t>of UHM </a:t>
            </a:r>
            <a:r>
              <a:rPr lang="en-GB" dirty="0" smtClean="0">
                <a:solidFill>
                  <a:srgbClr val="FFFFFF"/>
                </a:solidFill>
                <a:cs typeface="Arial" charset="0"/>
              </a:rPr>
              <a:t>Model</a:t>
            </a:r>
          </a:p>
          <a:p>
            <a:pPr marL="0" indent="0">
              <a:buNone/>
            </a:pPr>
            <a:endParaRPr lang="en-GB" dirty="0" smtClean="0">
              <a:solidFill>
                <a:srgbClr val="FFFFFF"/>
              </a:solidFill>
              <a:cs typeface="Arial" charset="0"/>
            </a:endParaRPr>
          </a:p>
          <a:p>
            <a:pPr defTabSz="762000">
              <a:spcBef>
                <a:spcPts val="500"/>
              </a:spcBef>
              <a:spcAft>
                <a:spcPts val="500"/>
              </a:spcAft>
            </a:pPr>
            <a:r>
              <a:rPr lang="en-US" dirty="0">
                <a:solidFill>
                  <a:srgbClr val="FFFFFF"/>
                </a:solidFill>
              </a:rPr>
              <a:t>The UHM models divide the storm rainfall in excess rainfall (leading to runoff) and water loss (mainly infiltration).</a:t>
            </a:r>
          </a:p>
          <a:p>
            <a:pPr defTabSz="762000">
              <a:spcBef>
                <a:spcPts val="500"/>
              </a:spcBef>
              <a:spcAft>
                <a:spcPts val="500"/>
              </a:spcAft>
            </a:pPr>
            <a:endParaRPr lang="en-US" dirty="0">
              <a:solidFill>
                <a:srgbClr val="FFFFFF"/>
              </a:solidFill>
            </a:endParaRPr>
          </a:p>
          <a:p>
            <a:pPr defTabSz="762000">
              <a:spcBef>
                <a:spcPts val="500"/>
              </a:spcBef>
              <a:spcAft>
                <a:spcPts val="500"/>
              </a:spcAft>
            </a:pPr>
            <a:r>
              <a:rPr lang="en-US" dirty="0">
                <a:solidFill>
                  <a:srgbClr val="FFFFFF"/>
                </a:solidFill>
              </a:rPr>
              <a:t>The excess rainfall is divided in small units with constant intensity</a:t>
            </a:r>
          </a:p>
          <a:p>
            <a:pPr defTabSz="762000">
              <a:spcBef>
                <a:spcPts val="500"/>
              </a:spcBef>
              <a:spcAft>
                <a:spcPts val="500"/>
              </a:spcAft>
            </a:pPr>
            <a:endParaRPr lang="en-US" dirty="0">
              <a:solidFill>
                <a:srgbClr val="FFFFFF"/>
              </a:solidFill>
            </a:endParaRPr>
          </a:p>
          <a:p>
            <a:pPr defTabSz="762000">
              <a:spcBef>
                <a:spcPts val="500"/>
              </a:spcBef>
              <a:spcAft>
                <a:spcPts val="500"/>
              </a:spcAft>
            </a:pPr>
            <a:r>
              <a:rPr lang="en-US" dirty="0">
                <a:solidFill>
                  <a:srgbClr val="FFFFFF"/>
                </a:solidFill>
              </a:rPr>
              <a:t>A unit hydrograph is computed from each unit of excess rainfall</a:t>
            </a:r>
          </a:p>
          <a:p>
            <a:pPr defTabSz="762000">
              <a:spcBef>
                <a:spcPts val="500"/>
              </a:spcBef>
              <a:spcAft>
                <a:spcPts val="500"/>
              </a:spcAft>
            </a:pPr>
            <a:endParaRPr lang="en-US" dirty="0">
              <a:solidFill>
                <a:srgbClr val="FFFFFF"/>
              </a:solidFill>
            </a:endParaRPr>
          </a:p>
          <a:p>
            <a:pPr defTabSz="762000">
              <a:spcBef>
                <a:spcPts val="500"/>
              </a:spcBef>
              <a:spcAft>
                <a:spcPts val="500"/>
              </a:spcAft>
            </a:pPr>
            <a:r>
              <a:rPr lang="en-US" dirty="0">
                <a:solidFill>
                  <a:srgbClr val="FFFFFF"/>
                </a:solidFill>
              </a:rPr>
              <a:t>The total runoff is the sum of all unit hydrographs</a:t>
            </a:r>
          </a:p>
          <a:p>
            <a:pPr marL="0" indent="0">
              <a:buNone/>
            </a:pPr>
            <a:endParaRPr lang="en-GB" dirty="0">
              <a:solidFill>
                <a:srgbClr val="FFFFFF"/>
              </a:solidFill>
              <a:cs typeface="Arial" charset="0"/>
            </a:endParaRPr>
          </a:p>
          <a:p>
            <a:pPr marL="0" indent="0">
              <a:buNone/>
            </a:pPr>
            <a:endParaRPr lang="en-GB" dirty="0"/>
          </a:p>
        </p:txBody>
      </p:sp>
      <p:sp>
        <p:nvSpPr>
          <p:cNvPr id="20483" name="Text Box 4"/>
          <p:cNvSpPr txBox="1">
            <a:spLocks noChangeArrowheads="1"/>
          </p:cNvSpPr>
          <p:nvPr/>
        </p:nvSpPr>
        <p:spPr bwMode="auto">
          <a:xfrm>
            <a:off x="5715000" y="2895600"/>
            <a:ext cx="2362200" cy="1015663"/>
          </a:xfrm>
          <a:prstGeom prst="rect">
            <a:avLst/>
          </a:prstGeom>
          <a:noFill/>
          <a:ln w="12700">
            <a:noFill/>
            <a:miter lim="800000"/>
            <a:headEnd type="none" w="sm" len="sm"/>
            <a:tailEnd type="none" w="sm" len="sm"/>
          </a:ln>
        </p:spPr>
        <p:txBody>
          <a:bodyPr>
            <a:spAutoFit/>
          </a:bodyPr>
          <a:lstStyle/>
          <a:p>
            <a:pPr defTabSz="762000" eaLnBrk="0" hangingPunct="0">
              <a:spcBef>
                <a:spcPct val="50000"/>
              </a:spcBef>
            </a:pPr>
            <a:endParaRPr lang="en-GB" sz="2400">
              <a:solidFill>
                <a:srgbClr val="FFFFFF"/>
              </a:solidFill>
              <a:latin typeface="Arial"/>
            </a:endParaRPr>
          </a:p>
          <a:p>
            <a:pPr defTabSz="762000" eaLnBrk="0" hangingPunct="0">
              <a:spcBef>
                <a:spcPct val="50000"/>
              </a:spcBef>
            </a:pPr>
            <a:endParaRPr lang="en-GB" sz="2400">
              <a:solidFill>
                <a:srgbClr val="FFFFFF"/>
              </a:solidFill>
              <a:latin typeface="Aria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2269495473"/>
      </p:ext>
    </p:extLst>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dirty="0" smtClean="0">
                <a:solidFill>
                  <a:srgbClr val="FFFFFF"/>
                </a:solidFill>
              </a:rPr>
              <a:t>UHM Editor</a:t>
            </a:r>
          </a:p>
        </p:txBody>
      </p:sp>
      <p:sp>
        <p:nvSpPr>
          <p:cNvPr id="2" name="Content Placeholder 1"/>
          <p:cNvSpPr>
            <a:spLocks noGrp="1"/>
          </p:cNvSpPr>
          <p:nvPr>
            <p:ph sz="quarter" idx="13"/>
          </p:nvPr>
        </p:nvSpPr>
        <p:spPr/>
        <p:txBody>
          <a:bodyPr/>
          <a:lstStyle/>
          <a:p>
            <a:pPr marL="0" indent="0">
              <a:buNone/>
            </a:pPr>
            <a:r>
              <a:rPr lang="en-GB" dirty="0">
                <a:solidFill>
                  <a:srgbClr val="FFFFFF"/>
                </a:solidFill>
                <a:cs typeface="Arial" charset="0"/>
              </a:rPr>
              <a:t>Principle of UHM Model</a:t>
            </a:r>
          </a:p>
          <a:p>
            <a:pPr marL="0" indent="0">
              <a:buNone/>
            </a:pPr>
            <a:endParaRPr lang="en-GB" dirty="0"/>
          </a:p>
        </p:txBody>
      </p:sp>
      <p:pic>
        <p:nvPicPr>
          <p:cNvPr id="21509" name="Picture 4" descr="fi3"/>
          <p:cNvPicPr>
            <a:picLocks noChangeAspect="1" noChangeArrowheads="1"/>
          </p:cNvPicPr>
          <p:nvPr/>
        </p:nvPicPr>
        <p:blipFill>
          <a:blip r:embed="rId2"/>
          <a:srcRect/>
          <a:stretch>
            <a:fillRect/>
          </a:stretch>
        </p:blipFill>
        <p:spPr bwMode="auto">
          <a:xfrm>
            <a:off x="3275856" y="1558925"/>
            <a:ext cx="5429250" cy="4933950"/>
          </a:xfrm>
          <a:prstGeom prst="rect">
            <a:avLst/>
          </a:prstGeom>
          <a:noFill/>
          <a:ln w="9525">
            <a:noFill/>
            <a:miter lim="800000"/>
            <a:headEnd/>
            <a:tailEnd/>
          </a:ln>
        </p:spPr>
      </p:pic>
      <p:sp>
        <p:nvSpPr>
          <p:cNvPr id="3" name="Footer Placeholder 2"/>
          <p:cNvSpPr>
            <a:spLocks noGrp="1"/>
          </p:cNvSpPr>
          <p:nvPr>
            <p:ph type="ftr" sz="quarter" idx="11"/>
          </p:nvPr>
        </p:nvSpPr>
        <p:spPr/>
        <p:txBody>
          <a:bodyPr/>
          <a:lstStyle/>
          <a:p>
            <a:r>
              <a:rPr lang="en-GB" noProof="0" smtClean="0"/>
              <a:t>© DHI</a:t>
            </a:r>
            <a:endParaRPr lang="en-GB" noProof="0"/>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solidFill>
                  <a:srgbClr val="FFFFFF"/>
                </a:solidFill>
              </a:rPr>
              <a:t>UHM Editor</a:t>
            </a:r>
          </a:p>
        </p:txBody>
      </p:sp>
      <p:sp>
        <p:nvSpPr>
          <p:cNvPr id="2" name="Content Placeholder 1"/>
          <p:cNvSpPr>
            <a:spLocks noGrp="1"/>
          </p:cNvSpPr>
          <p:nvPr>
            <p:ph sz="quarter" idx="13"/>
          </p:nvPr>
        </p:nvSpPr>
        <p:spPr/>
        <p:txBody>
          <a:bodyPr/>
          <a:lstStyle/>
          <a:p>
            <a:pPr marL="0" indent="0">
              <a:buNone/>
            </a:pPr>
            <a:r>
              <a:rPr lang="en-GB" dirty="0">
                <a:solidFill>
                  <a:srgbClr val="FFFFFF"/>
                </a:solidFill>
                <a:cs typeface="Arial" charset="0"/>
              </a:rPr>
              <a:t>Main </a:t>
            </a:r>
            <a:r>
              <a:rPr lang="en-GB" dirty="0" smtClean="0">
                <a:solidFill>
                  <a:srgbClr val="FFFFFF"/>
                </a:solidFill>
                <a:cs typeface="Arial" charset="0"/>
              </a:rPr>
              <a:t>assumptions</a:t>
            </a:r>
          </a:p>
          <a:p>
            <a:pPr marL="0" indent="0">
              <a:buNone/>
            </a:pPr>
            <a:endParaRPr lang="da-DK" dirty="0">
              <a:solidFill>
                <a:srgbClr val="FFFFFF"/>
              </a:solidFill>
              <a:cs typeface="Arial" charset="0"/>
            </a:endParaRPr>
          </a:p>
          <a:p>
            <a:pPr defTabSz="762000">
              <a:spcBef>
                <a:spcPts val="500"/>
              </a:spcBef>
              <a:spcAft>
                <a:spcPts val="1200"/>
              </a:spcAft>
            </a:pPr>
            <a:r>
              <a:rPr lang="en-US" dirty="0">
                <a:solidFill>
                  <a:srgbClr val="FFFFFF"/>
                </a:solidFill>
              </a:rPr>
              <a:t>The excess rainfall has a constant intensity within the effective </a:t>
            </a:r>
            <a:r>
              <a:rPr lang="fr-FR" dirty="0">
                <a:solidFill>
                  <a:srgbClr val="FFFFFF"/>
                </a:solidFill>
              </a:rPr>
              <a:t>duration </a:t>
            </a:r>
            <a:r>
              <a:rPr lang="fr-FR" dirty="0" err="1">
                <a:solidFill>
                  <a:srgbClr val="FFFFFF"/>
                </a:solidFill>
              </a:rPr>
              <a:t>describing</a:t>
            </a:r>
            <a:r>
              <a:rPr lang="fr-FR" dirty="0">
                <a:solidFill>
                  <a:srgbClr val="FFFFFF"/>
                </a:solidFill>
              </a:rPr>
              <a:t> a </a:t>
            </a:r>
            <a:r>
              <a:rPr lang="fr-FR" dirty="0" err="1">
                <a:solidFill>
                  <a:srgbClr val="FFFFFF"/>
                </a:solidFill>
              </a:rPr>
              <a:t>rainfall</a:t>
            </a:r>
            <a:r>
              <a:rPr lang="fr-FR" dirty="0">
                <a:solidFill>
                  <a:srgbClr val="FFFFFF"/>
                </a:solidFill>
              </a:rPr>
              <a:t> unit</a:t>
            </a:r>
          </a:p>
          <a:p>
            <a:pPr defTabSz="762000">
              <a:spcBef>
                <a:spcPts val="500"/>
              </a:spcBef>
              <a:spcAft>
                <a:spcPts val="1200"/>
              </a:spcAft>
            </a:pPr>
            <a:r>
              <a:rPr lang="en-US" dirty="0" smtClean="0">
                <a:solidFill>
                  <a:srgbClr val="FFFFFF"/>
                </a:solidFill>
              </a:rPr>
              <a:t>The </a:t>
            </a:r>
            <a:r>
              <a:rPr lang="en-US" dirty="0">
                <a:solidFill>
                  <a:srgbClr val="FFFFFF"/>
                </a:solidFill>
              </a:rPr>
              <a:t>excess rainfall is uniformly distributed over the whole catchment </a:t>
            </a:r>
            <a:r>
              <a:rPr lang="fr-FR" dirty="0">
                <a:solidFill>
                  <a:srgbClr val="FFFFFF"/>
                </a:solidFill>
              </a:rPr>
              <a:t>area</a:t>
            </a:r>
          </a:p>
          <a:p>
            <a:pPr defTabSz="762000">
              <a:spcBef>
                <a:spcPts val="500"/>
              </a:spcBef>
              <a:spcAft>
                <a:spcPts val="1200"/>
              </a:spcAft>
            </a:pPr>
            <a:r>
              <a:rPr lang="en-US" dirty="0" smtClean="0">
                <a:solidFill>
                  <a:srgbClr val="FFFFFF"/>
                </a:solidFill>
              </a:rPr>
              <a:t>The </a:t>
            </a:r>
            <a:r>
              <a:rPr lang="en-US" dirty="0">
                <a:solidFill>
                  <a:srgbClr val="FFFFFF"/>
                </a:solidFill>
              </a:rPr>
              <a:t>base time of the unit hydrograph resulting from an excess rain with a given duration is constant</a:t>
            </a:r>
          </a:p>
          <a:p>
            <a:pPr defTabSz="762000">
              <a:spcBef>
                <a:spcPts val="500"/>
              </a:spcBef>
              <a:spcAft>
                <a:spcPts val="1200"/>
              </a:spcAft>
            </a:pPr>
            <a:r>
              <a:rPr lang="en-US" dirty="0" smtClean="0">
                <a:solidFill>
                  <a:srgbClr val="FFFFFF"/>
                </a:solidFill>
              </a:rPr>
              <a:t>The </a:t>
            </a:r>
            <a:r>
              <a:rPr lang="en-US" dirty="0">
                <a:solidFill>
                  <a:srgbClr val="FFFFFF"/>
                </a:solidFill>
              </a:rPr>
              <a:t>ordinates of the unit hydrograph is directly proportional to the </a:t>
            </a:r>
            <a:r>
              <a:rPr lang="fr-FR" dirty="0" err="1">
                <a:solidFill>
                  <a:srgbClr val="FFFFFF"/>
                </a:solidFill>
              </a:rPr>
              <a:t>rainfall</a:t>
            </a:r>
            <a:r>
              <a:rPr lang="fr-FR" dirty="0">
                <a:solidFill>
                  <a:srgbClr val="FFFFFF"/>
                </a:solidFill>
              </a:rPr>
              <a:t> </a:t>
            </a:r>
            <a:r>
              <a:rPr lang="fr-FR" dirty="0" err="1">
                <a:solidFill>
                  <a:srgbClr val="FFFFFF"/>
                </a:solidFill>
              </a:rPr>
              <a:t>intensity</a:t>
            </a:r>
            <a:endParaRPr lang="fr-FR" dirty="0">
              <a:solidFill>
                <a:srgbClr val="FFFFFF"/>
              </a:solidFill>
            </a:endParaRPr>
          </a:p>
          <a:p>
            <a:pPr defTabSz="762000">
              <a:spcBef>
                <a:spcPts val="500"/>
              </a:spcBef>
              <a:spcAft>
                <a:spcPts val="1200"/>
              </a:spcAft>
            </a:pPr>
            <a:r>
              <a:rPr lang="en-US" dirty="0" smtClean="0">
                <a:solidFill>
                  <a:srgbClr val="FFFFFF"/>
                </a:solidFill>
              </a:rPr>
              <a:t>The </a:t>
            </a:r>
            <a:r>
              <a:rPr lang="en-US" dirty="0">
                <a:solidFill>
                  <a:srgbClr val="FFFFFF"/>
                </a:solidFill>
              </a:rPr>
              <a:t>principle of superposition applies to hydrographs resulting from continuous and/or isolated periods of excess rain </a:t>
            </a:r>
          </a:p>
          <a:p>
            <a:pPr marL="0" indent="0">
              <a:buNone/>
            </a:pPr>
            <a:endParaRPr lang="en-GB" dirty="0">
              <a:solidFill>
                <a:srgbClr val="FFFFFF"/>
              </a:solidFill>
              <a:cs typeface="Arial" charset="0"/>
            </a:endParaRPr>
          </a:p>
          <a:p>
            <a:pPr marL="0" indent="0">
              <a:buNone/>
            </a:pPr>
            <a:endParaRPr lang="en-GB" dirty="0"/>
          </a:p>
        </p:txBody>
      </p:sp>
      <p:sp>
        <p:nvSpPr>
          <p:cNvPr id="20483" name="Text Box 4"/>
          <p:cNvSpPr txBox="1">
            <a:spLocks noChangeArrowheads="1"/>
          </p:cNvSpPr>
          <p:nvPr/>
        </p:nvSpPr>
        <p:spPr bwMode="auto">
          <a:xfrm>
            <a:off x="5715000" y="2895600"/>
            <a:ext cx="2362200" cy="1015663"/>
          </a:xfrm>
          <a:prstGeom prst="rect">
            <a:avLst/>
          </a:prstGeom>
          <a:noFill/>
          <a:ln w="12700">
            <a:noFill/>
            <a:miter lim="800000"/>
            <a:headEnd type="none" w="sm" len="sm"/>
            <a:tailEnd type="none" w="sm" len="sm"/>
          </a:ln>
        </p:spPr>
        <p:txBody>
          <a:bodyPr>
            <a:spAutoFit/>
          </a:bodyPr>
          <a:lstStyle/>
          <a:p>
            <a:pPr defTabSz="762000" eaLnBrk="0" hangingPunct="0">
              <a:spcBef>
                <a:spcPct val="50000"/>
              </a:spcBef>
            </a:pPr>
            <a:endParaRPr lang="en-GB" sz="2400">
              <a:solidFill>
                <a:srgbClr val="FFFFFF"/>
              </a:solidFill>
              <a:latin typeface="Arial"/>
            </a:endParaRPr>
          </a:p>
          <a:p>
            <a:pPr defTabSz="762000" eaLnBrk="0" hangingPunct="0">
              <a:spcBef>
                <a:spcPct val="50000"/>
              </a:spcBef>
            </a:pPr>
            <a:endParaRPr lang="en-GB" sz="2400">
              <a:solidFill>
                <a:srgbClr val="FFFFFF"/>
              </a:solidFill>
              <a:latin typeface="Aria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464636625"/>
      </p:ext>
    </p:extLst>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solidFill>
                  <a:srgbClr val="FFFFFF"/>
                </a:solidFill>
              </a:rPr>
              <a:t>UHM Editor</a:t>
            </a:r>
          </a:p>
        </p:txBody>
      </p:sp>
      <p:sp>
        <p:nvSpPr>
          <p:cNvPr id="2" name="Content Placeholder 1"/>
          <p:cNvSpPr>
            <a:spLocks noGrp="1"/>
          </p:cNvSpPr>
          <p:nvPr>
            <p:ph sz="quarter" idx="13"/>
          </p:nvPr>
        </p:nvSpPr>
        <p:spPr/>
        <p:txBody>
          <a:bodyPr/>
          <a:lstStyle/>
          <a:p>
            <a:pPr marL="0" indent="0">
              <a:buNone/>
            </a:pPr>
            <a:r>
              <a:rPr lang="en-GB" dirty="0">
                <a:solidFill>
                  <a:srgbClr val="FFFFFF"/>
                </a:solidFill>
                <a:cs typeface="Arial" charset="0"/>
              </a:rPr>
              <a:t>Building a UHM model</a:t>
            </a:r>
          </a:p>
          <a:p>
            <a:pPr marL="0" indent="0">
              <a:buNone/>
            </a:pPr>
            <a:endParaRPr lang="en-GB" dirty="0"/>
          </a:p>
        </p:txBody>
      </p:sp>
      <p:sp>
        <p:nvSpPr>
          <p:cNvPr id="20483" name="Text Box 4"/>
          <p:cNvSpPr txBox="1">
            <a:spLocks noChangeArrowheads="1"/>
          </p:cNvSpPr>
          <p:nvPr/>
        </p:nvSpPr>
        <p:spPr bwMode="auto">
          <a:xfrm>
            <a:off x="5715000" y="2931346"/>
            <a:ext cx="2282821" cy="1015663"/>
          </a:xfrm>
          <a:prstGeom prst="rect">
            <a:avLst/>
          </a:prstGeom>
          <a:noFill/>
          <a:ln w="12700">
            <a:noFill/>
            <a:miter lim="800000"/>
            <a:headEnd type="none" w="sm" len="sm"/>
            <a:tailEnd type="none" w="sm" len="sm"/>
          </a:ln>
        </p:spPr>
        <p:txBody>
          <a:bodyPr wrap="square">
            <a:spAutoFit/>
          </a:bodyPr>
          <a:lstStyle/>
          <a:p>
            <a:pPr defTabSz="762000" eaLnBrk="0" hangingPunct="0">
              <a:spcBef>
                <a:spcPct val="50000"/>
              </a:spcBef>
            </a:pPr>
            <a:endParaRPr lang="en-GB" sz="2400">
              <a:solidFill>
                <a:srgbClr val="FF0000"/>
              </a:solidFill>
              <a:latin typeface="Arial"/>
            </a:endParaRPr>
          </a:p>
          <a:p>
            <a:pPr defTabSz="762000" eaLnBrk="0" hangingPunct="0">
              <a:spcBef>
                <a:spcPct val="50000"/>
              </a:spcBef>
            </a:pPr>
            <a:endParaRPr lang="en-GB" sz="2400">
              <a:solidFill>
                <a:srgbClr val="FF0000"/>
              </a:solidFill>
              <a:latin typeface="Arial"/>
            </a:endParaRPr>
          </a:p>
        </p:txBody>
      </p:sp>
      <p:pic>
        <p:nvPicPr>
          <p:cNvPr id="7" name="Picture 2"/>
          <p:cNvPicPr>
            <a:picLocks noChangeAspect="1" noChangeArrowheads="1"/>
          </p:cNvPicPr>
          <p:nvPr/>
        </p:nvPicPr>
        <p:blipFill>
          <a:blip r:embed="rId2"/>
          <a:srcRect/>
          <a:stretch>
            <a:fillRect/>
          </a:stretch>
        </p:blipFill>
        <p:spPr bwMode="auto">
          <a:xfrm>
            <a:off x="4750817" y="1620630"/>
            <a:ext cx="4141663" cy="4962452"/>
          </a:xfrm>
          <a:prstGeom prst="rect">
            <a:avLst/>
          </a:prstGeom>
          <a:noFill/>
          <a:ln w="9525">
            <a:noFill/>
            <a:miter lim="800000"/>
            <a:headEnd/>
            <a:tailEnd/>
          </a:ln>
        </p:spPr>
      </p:pic>
      <p:sp>
        <p:nvSpPr>
          <p:cNvPr id="20486" name="Rectangle 3"/>
          <p:cNvSpPr>
            <a:spLocks noChangeArrowheads="1"/>
          </p:cNvSpPr>
          <p:nvPr/>
        </p:nvSpPr>
        <p:spPr bwMode="auto">
          <a:xfrm>
            <a:off x="250603" y="1754227"/>
            <a:ext cx="4393405" cy="4216539"/>
          </a:xfrm>
          <a:prstGeom prst="rect">
            <a:avLst/>
          </a:prstGeom>
          <a:noFill/>
          <a:ln w="9525">
            <a:noFill/>
            <a:miter lim="800000"/>
            <a:headEnd type="none" w="sm" len="sm"/>
            <a:tailEnd type="none" w="sm" len="sm"/>
          </a:ln>
        </p:spPr>
        <p:txBody>
          <a:bodyPr wrap="square">
            <a:spAutoFit/>
          </a:bodyPr>
          <a:lstStyle/>
          <a:p>
            <a:pPr marL="342900" indent="-342900" defTabSz="762000">
              <a:spcBef>
                <a:spcPts val="500"/>
              </a:spcBef>
              <a:spcAft>
                <a:spcPts val="500"/>
              </a:spcAft>
              <a:buFont typeface="Arial" pitchFamily="34" charset="0"/>
              <a:buChar char="•"/>
            </a:pPr>
            <a:r>
              <a:rPr lang="en-US" sz="1800" dirty="0" smtClean="0">
                <a:solidFill>
                  <a:srgbClr val="FFFFFF"/>
                </a:solidFill>
                <a:latin typeface="+mn-lt"/>
              </a:rPr>
              <a:t>Use the adjustment factor if effective rainfall differs from input time series</a:t>
            </a:r>
          </a:p>
          <a:p>
            <a:pPr marL="342900" indent="-342900" defTabSz="762000">
              <a:spcBef>
                <a:spcPts val="500"/>
              </a:spcBef>
              <a:spcAft>
                <a:spcPts val="500"/>
              </a:spcAft>
              <a:buFont typeface="Arial" pitchFamily="34" charset="0"/>
              <a:buChar char="•"/>
            </a:pPr>
            <a:r>
              <a:rPr lang="en-US" sz="1800" dirty="0" smtClean="0">
                <a:solidFill>
                  <a:srgbClr val="FFFFFF"/>
                </a:solidFill>
                <a:latin typeface="+mn-lt"/>
              </a:rPr>
              <a:t>Use </a:t>
            </a:r>
            <a:r>
              <a:rPr lang="en-US" sz="1800" dirty="0" err="1">
                <a:solidFill>
                  <a:srgbClr val="FFFFFF"/>
                </a:solidFill>
                <a:latin typeface="+mn-lt"/>
              </a:rPr>
              <a:t>baseflow</a:t>
            </a:r>
            <a:r>
              <a:rPr lang="en-US" sz="1800" dirty="0">
                <a:solidFill>
                  <a:srgbClr val="FFFFFF"/>
                </a:solidFill>
                <a:latin typeface="+mn-lt"/>
              </a:rPr>
              <a:t> to add a constant discharge independent of the excess rainfall</a:t>
            </a:r>
            <a:endParaRPr lang="en-US" sz="1800" dirty="0" smtClean="0">
              <a:solidFill>
                <a:srgbClr val="FFFFFF"/>
              </a:solidFill>
              <a:latin typeface="+mn-lt"/>
            </a:endParaRPr>
          </a:p>
          <a:p>
            <a:pPr marL="342900" indent="-342900" defTabSz="762000">
              <a:spcBef>
                <a:spcPts val="500"/>
              </a:spcBef>
              <a:spcAft>
                <a:spcPts val="500"/>
              </a:spcAft>
              <a:buFont typeface="Arial" pitchFamily="34" charset="0"/>
              <a:buChar char="•"/>
            </a:pPr>
            <a:r>
              <a:rPr lang="en-US" sz="1800" dirty="0" smtClean="0">
                <a:solidFill>
                  <a:srgbClr val="FFFFFF"/>
                </a:solidFill>
                <a:latin typeface="+mn-lt"/>
              </a:rPr>
              <a:t>Define Loss model</a:t>
            </a:r>
          </a:p>
          <a:p>
            <a:pPr marL="800100" lvl="1" indent="-342900" defTabSz="762000">
              <a:spcBef>
                <a:spcPts val="500"/>
              </a:spcBef>
              <a:spcAft>
                <a:spcPts val="500"/>
              </a:spcAft>
              <a:buFontTx/>
              <a:buChar char="-"/>
            </a:pPr>
            <a:r>
              <a:rPr lang="en-US" sz="1800" dirty="0" smtClean="0">
                <a:solidFill>
                  <a:srgbClr val="FFFFFF"/>
                </a:solidFill>
                <a:latin typeface="+mn-lt"/>
              </a:rPr>
              <a:t>Constant loss</a:t>
            </a:r>
          </a:p>
          <a:p>
            <a:pPr marL="800100" lvl="1" indent="-342900" defTabSz="762000">
              <a:spcBef>
                <a:spcPts val="500"/>
              </a:spcBef>
              <a:spcAft>
                <a:spcPts val="500"/>
              </a:spcAft>
              <a:buFontTx/>
              <a:buChar char="-"/>
            </a:pPr>
            <a:r>
              <a:rPr lang="en-US" sz="1800" dirty="0">
                <a:solidFill>
                  <a:srgbClr val="FFFFFF"/>
                </a:solidFill>
                <a:latin typeface="+mn-lt"/>
              </a:rPr>
              <a:t>Loss </a:t>
            </a:r>
            <a:r>
              <a:rPr lang="en-US" sz="1800" dirty="0" smtClean="0">
                <a:solidFill>
                  <a:srgbClr val="FFFFFF"/>
                </a:solidFill>
                <a:latin typeface="+mn-lt"/>
              </a:rPr>
              <a:t>proportional to rain</a:t>
            </a:r>
          </a:p>
          <a:p>
            <a:pPr marL="800100" lvl="1" indent="-342900" defTabSz="762000">
              <a:spcBef>
                <a:spcPts val="500"/>
              </a:spcBef>
              <a:spcAft>
                <a:spcPts val="500"/>
              </a:spcAft>
              <a:buFontTx/>
              <a:buChar char="-"/>
            </a:pPr>
            <a:r>
              <a:rPr lang="en-US" sz="1800" dirty="0" smtClean="0">
                <a:solidFill>
                  <a:srgbClr val="FFFFFF"/>
                </a:solidFill>
                <a:latin typeface="+mn-lt"/>
              </a:rPr>
              <a:t>SCS method (uses a Curve Number and Antecedent Moisture Conditions)</a:t>
            </a:r>
            <a:endParaRPr lang="en-US" sz="1800" dirty="0">
              <a:solidFill>
                <a:srgbClr val="FFFFFF"/>
              </a:solidFill>
              <a:latin typeface="+mn-lt"/>
            </a:endParaRPr>
          </a:p>
          <a:p>
            <a:pPr defTabSz="762000">
              <a:spcBef>
                <a:spcPts val="500"/>
              </a:spcBef>
              <a:spcAft>
                <a:spcPts val="500"/>
              </a:spcAft>
            </a:pPr>
            <a:endParaRPr lang="en-US" dirty="0">
              <a:solidFill>
                <a:srgbClr val="FFFFFF"/>
              </a:solidFill>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2358150445"/>
      </p:ext>
    </p:extLst>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solidFill>
                  <a:srgbClr val="FFFFFF"/>
                </a:solidFill>
              </a:rPr>
              <a:t>UHM Editor</a:t>
            </a:r>
          </a:p>
        </p:txBody>
      </p:sp>
      <p:sp>
        <p:nvSpPr>
          <p:cNvPr id="2" name="Content Placeholder 1"/>
          <p:cNvSpPr>
            <a:spLocks noGrp="1"/>
          </p:cNvSpPr>
          <p:nvPr>
            <p:ph sz="quarter" idx="13"/>
          </p:nvPr>
        </p:nvSpPr>
        <p:spPr/>
        <p:txBody>
          <a:bodyPr/>
          <a:lstStyle/>
          <a:p>
            <a:pPr marL="0" indent="0">
              <a:buNone/>
            </a:pPr>
            <a:r>
              <a:rPr lang="en-GB" dirty="0">
                <a:solidFill>
                  <a:srgbClr val="FFFFFF"/>
                </a:solidFill>
                <a:cs typeface="Arial" charset="0"/>
              </a:rPr>
              <a:t>Building a UHM model</a:t>
            </a:r>
          </a:p>
          <a:p>
            <a:pPr marL="0" indent="0">
              <a:buNone/>
            </a:pPr>
            <a:endParaRPr lang="en-GB" dirty="0"/>
          </a:p>
        </p:txBody>
      </p:sp>
      <p:sp>
        <p:nvSpPr>
          <p:cNvPr id="20486" name="Rectangle 3"/>
          <p:cNvSpPr>
            <a:spLocks noChangeArrowheads="1"/>
          </p:cNvSpPr>
          <p:nvPr/>
        </p:nvSpPr>
        <p:spPr bwMode="auto">
          <a:xfrm>
            <a:off x="179512" y="1714500"/>
            <a:ext cx="4250754" cy="2644314"/>
          </a:xfrm>
          <a:prstGeom prst="rect">
            <a:avLst/>
          </a:prstGeom>
          <a:noFill/>
          <a:ln w="9525">
            <a:noFill/>
            <a:miter lim="800000"/>
            <a:headEnd type="none" w="sm" len="sm"/>
            <a:tailEnd type="none" w="sm" len="sm"/>
          </a:ln>
        </p:spPr>
        <p:txBody>
          <a:bodyPr wrap="square">
            <a:spAutoFit/>
          </a:bodyPr>
          <a:lstStyle/>
          <a:p>
            <a:pPr marL="342900" indent="-342900" defTabSz="762000">
              <a:spcBef>
                <a:spcPts val="500"/>
              </a:spcBef>
              <a:spcAft>
                <a:spcPts val="500"/>
              </a:spcAft>
              <a:buFont typeface="Arial" pitchFamily="34" charset="0"/>
              <a:buChar char="•"/>
            </a:pPr>
            <a:r>
              <a:rPr lang="en-US" dirty="0" smtClean="0">
                <a:solidFill>
                  <a:srgbClr val="FFFFFF"/>
                </a:solidFill>
                <a:latin typeface="+mn-lt"/>
              </a:rPr>
              <a:t>Define routing method</a:t>
            </a:r>
          </a:p>
          <a:p>
            <a:pPr marL="800100" lvl="1" indent="-342900" defTabSz="762000">
              <a:spcBef>
                <a:spcPts val="500"/>
              </a:spcBef>
              <a:spcAft>
                <a:spcPts val="500"/>
              </a:spcAft>
              <a:buFontTx/>
              <a:buChar char="-"/>
            </a:pPr>
            <a:r>
              <a:rPr lang="en-US" dirty="0" smtClean="0">
                <a:solidFill>
                  <a:srgbClr val="FFFFFF"/>
                </a:solidFill>
                <a:latin typeface="+mn-lt"/>
              </a:rPr>
              <a:t>SCS triangular</a:t>
            </a:r>
          </a:p>
          <a:p>
            <a:pPr marL="800100" lvl="1" indent="-342900" defTabSz="762000">
              <a:spcBef>
                <a:spcPts val="500"/>
              </a:spcBef>
              <a:spcAft>
                <a:spcPts val="500"/>
              </a:spcAft>
              <a:buFontTx/>
              <a:buChar char="-"/>
            </a:pPr>
            <a:r>
              <a:rPr lang="en-US" dirty="0" smtClean="0">
                <a:solidFill>
                  <a:srgbClr val="FFFFFF"/>
                </a:solidFill>
                <a:latin typeface="+mn-lt"/>
              </a:rPr>
              <a:t>SCS dimensionless</a:t>
            </a:r>
          </a:p>
          <a:p>
            <a:pPr marL="800100" lvl="1" indent="-342900" defTabSz="762000">
              <a:spcBef>
                <a:spcPts val="500"/>
              </a:spcBef>
              <a:spcAft>
                <a:spcPts val="500"/>
              </a:spcAft>
              <a:buFontTx/>
              <a:buChar char="-"/>
            </a:pPr>
            <a:r>
              <a:rPr lang="en-US" dirty="0" smtClean="0">
                <a:solidFill>
                  <a:srgbClr val="FFFFFF"/>
                </a:solidFill>
                <a:latin typeface="+mn-lt"/>
              </a:rPr>
              <a:t>User defined</a:t>
            </a:r>
          </a:p>
          <a:p>
            <a:pPr marL="800100" lvl="1" indent="-342900" defTabSz="762000">
              <a:spcBef>
                <a:spcPts val="500"/>
              </a:spcBef>
              <a:spcAft>
                <a:spcPts val="500"/>
              </a:spcAft>
              <a:buFontTx/>
              <a:buChar char="-"/>
            </a:pPr>
            <a:r>
              <a:rPr lang="en-US" dirty="0" smtClean="0">
                <a:solidFill>
                  <a:srgbClr val="FFFFFF"/>
                </a:solidFill>
                <a:latin typeface="+mn-lt"/>
              </a:rPr>
              <a:t>Other models</a:t>
            </a:r>
            <a:endParaRPr lang="en-US" dirty="0">
              <a:solidFill>
                <a:srgbClr val="FFFFFF"/>
              </a:solidFill>
              <a:latin typeface="+mn-lt"/>
            </a:endParaRPr>
          </a:p>
          <a:p>
            <a:pPr defTabSz="762000">
              <a:spcBef>
                <a:spcPts val="500"/>
              </a:spcBef>
              <a:spcAft>
                <a:spcPts val="500"/>
              </a:spcAft>
              <a:buFontTx/>
              <a:buChar char="•"/>
            </a:pPr>
            <a:endParaRPr lang="en-US" dirty="0" smtClean="0">
              <a:solidFill>
                <a:srgbClr val="FFFFFF"/>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5321" y="3672449"/>
            <a:ext cx="4933143" cy="2708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3635956229"/>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solidFill>
                  <a:srgbClr val="FFFFFF"/>
                </a:solidFill>
              </a:rPr>
              <a:t>UHM Editor</a:t>
            </a:r>
          </a:p>
        </p:txBody>
      </p:sp>
      <p:sp>
        <p:nvSpPr>
          <p:cNvPr id="2" name="Content Placeholder 1"/>
          <p:cNvSpPr>
            <a:spLocks noGrp="1"/>
          </p:cNvSpPr>
          <p:nvPr>
            <p:ph sz="quarter" idx="13"/>
          </p:nvPr>
        </p:nvSpPr>
        <p:spPr/>
        <p:txBody>
          <a:bodyPr/>
          <a:lstStyle/>
          <a:p>
            <a:pPr marL="0" indent="0">
              <a:buNone/>
            </a:pPr>
            <a:r>
              <a:rPr lang="en-GB" dirty="0">
                <a:solidFill>
                  <a:srgbClr val="FFFFFF"/>
                </a:solidFill>
                <a:cs typeface="Arial" charset="0"/>
              </a:rPr>
              <a:t>Building a UHM model</a:t>
            </a:r>
          </a:p>
          <a:p>
            <a:pPr marL="0" indent="0">
              <a:buNone/>
            </a:pPr>
            <a:endParaRPr lang="en-GB" dirty="0"/>
          </a:p>
        </p:txBody>
      </p:sp>
      <p:sp>
        <p:nvSpPr>
          <p:cNvPr id="20483" name="Text Box 4"/>
          <p:cNvSpPr txBox="1">
            <a:spLocks noChangeArrowheads="1"/>
          </p:cNvSpPr>
          <p:nvPr/>
        </p:nvSpPr>
        <p:spPr bwMode="auto">
          <a:xfrm>
            <a:off x="5715000" y="2895600"/>
            <a:ext cx="2362200" cy="1015663"/>
          </a:xfrm>
          <a:prstGeom prst="rect">
            <a:avLst/>
          </a:prstGeom>
          <a:noFill/>
          <a:ln w="12700">
            <a:noFill/>
            <a:miter lim="800000"/>
            <a:headEnd type="none" w="sm" len="sm"/>
            <a:tailEnd type="none" w="sm" len="sm"/>
          </a:ln>
        </p:spPr>
        <p:txBody>
          <a:bodyPr>
            <a:spAutoFit/>
          </a:bodyPr>
          <a:lstStyle/>
          <a:p>
            <a:pPr defTabSz="762000" eaLnBrk="0" hangingPunct="0">
              <a:spcBef>
                <a:spcPct val="50000"/>
              </a:spcBef>
            </a:pPr>
            <a:endParaRPr lang="en-GB" sz="2400">
              <a:solidFill>
                <a:srgbClr val="FFFFFF"/>
              </a:solidFill>
              <a:latin typeface="Arial"/>
            </a:endParaRPr>
          </a:p>
          <a:p>
            <a:pPr defTabSz="762000" eaLnBrk="0" hangingPunct="0">
              <a:spcBef>
                <a:spcPct val="50000"/>
              </a:spcBef>
            </a:pPr>
            <a:endParaRPr lang="en-GB" sz="2400">
              <a:solidFill>
                <a:srgbClr val="FFFFFF"/>
              </a:solidFill>
              <a:latin typeface="Arial"/>
            </a:endParaRPr>
          </a:p>
        </p:txBody>
      </p:sp>
      <p:sp>
        <p:nvSpPr>
          <p:cNvPr id="20486" name="Rectangle 3"/>
          <p:cNvSpPr>
            <a:spLocks noChangeArrowheads="1"/>
          </p:cNvSpPr>
          <p:nvPr/>
        </p:nvSpPr>
        <p:spPr bwMode="auto">
          <a:xfrm>
            <a:off x="179512" y="1714500"/>
            <a:ext cx="6396036" cy="2985433"/>
          </a:xfrm>
          <a:prstGeom prst="rect">
            <a:avLst/>
          </a:prstGeom>
          <a:noFill/>
          <a:ln w="9525">
            <a:noFill/>
            <a:miter lim="800000"/>
            <a:headEnd type="none" w="sm" len="sm"/>
            <a:tailEnd type="none" w="sm" len="sm"/>
          </a:ln>
        </p:spPr>
        <p:txBody>
          <a:bodyPr wrap="square">
            <a:spAutoFit/>
          </a:bodyPr>
          <a:lstStyle/>
          <a:p>
            <a:pPr marL="342900" indent="-342900" defTabSz="762000">
              <a:spcBef>
                <a:spcPts val="500"/>
              </a:spcBef>
              <a:spcAft>
                <a:spcPts val="500"/>
              </a:spcAft>
              <a:buFont typeface="Arial" pitchFamily="34" charset="0"/>
              <a:buChar char="•"/>
            </a:pPr>
            <a:r>
              <a:rPr lang="en-US" dirty="0" smtClean="0">
                <a:solidFill>
                  <a:srgbClr val="FFFFFF"/>
                </a:solidFill>
                <a:latin typeface="+mn-lt"/>
              </a:rPr>
              <a:t>Define lag time</a:t>
            </a:r>
          </a:p>
          <a:p>
            <a:pPr marL="800100" lvl="1" indent="-342900" defTabSz="762000">
              <a:spcBef>
                <a:spcPts val="500"/>
              </a:spcBef>
              <a:spcAft>
                <a:spcPts val="500"/>
              </a:spcAft>
              <a:buFontTx/>
              <a:buChar char="-"/>
            </a:pPr>
            <a:r>
              <a:rPr lang="en-US" dirty="0" smtClean="0">
                <a:solidFill>
                  <a:srgbClr val="FFFFFF"/>
                </a:solidFill>
                <a:latin typeface="+mn-lt"/>
              </a:rPr>
              <a:t>Curve Number method </a:t>
            </a:r>
          </a:p>
          <a:p>
            <a:pPr lvl="1" defTabSz="762000">
              <a:spcBef>
                <a:spcPts val="500"/>
              </a:spcBef>
              <a:spcAft>
                <a:spcPts val="500"/>
              </a:spcAft>
            </a:pPr>
            <a:r>
              <a:rPr lang="en-US" sz="1600" dirty="0">
                <a:solidFill>
                  <a:srgbClr val="FFFFFF"/>
                </a:solidFill>
                <a:latin typeface="+mn-lt"/>
              </a:rPr>
              <a:t>	</a:t>
            </a:r>
            <a:r>
              <a:rPr lang="en-US" sz="1800" dirty="0" smtClean="0">
                <a:solidFill>
                  <a:srgbClr val="FFFFFF"/>
                </a:solidFill>
                <a:latin typeface="+mn-lt"/>
              </a:rPr>
              <a:t>(function of hydraulic length, slope and CN)</a:t>
            </a:r>
          </a:p>
          <a:p>
            <a:pPr marL="800100" lvl="1" indent="-342900" defTabSz="762000">
              <a:spcBef>
                <a:spcPts val="500"/>
              </a:spcBef>
              <a:spcAft>
                <a:spcPts val="500"/>
              </a:spcAft>
              <a:buFontTx/>
              <a:buChar char="-"/>
            </a:pPr>
            <a:r>
              <a:rPr lang="en-US" dirty="0" smtClean="0">
                <a:solidFill>
                  <a:srgbClr val="FFFFFF"/>
                </a:solidFill>
                <a:latin typeface="+mn-lt"/>
              </a:rPr>
              <a:t>User defined</a:t>
            </a:r>
            <a:endParaRPr lang="en-US" dirty="0">
              <a:solidFill>
                <a:srgbClr val="FFFFFF"/>
              </a:solidFill>
              <a:latin typeface="+mn-lt"/>
            </a:endParaRPr>
          </a:p>
          <a:p>
            <a:pPr defTabSz="762000">
              <a:spcBef>
                <a:spcPts val="500"/>
              </a:spcBef>
              <a:spcAft>
                <a:spcPts val="500"/>
              </a:spcAft>
              <a:buFontTx/>
              <a:buChar char="•"/>
            </a:pPr>
            <a:endParaRPr lang="en-US" dirty="0" smtClean="0">
              <a:solidFill>
                <a:srgbClr val="FFFFFF"/>
              </a:solidFill>
              <a:latin typeface="+mn-lt"/>
            </a:endParaRPr>
          </a:p>
          <a:p>
            <a:pPr marL="342900" indent="-342900" defTabSz="762000">
              <a:spcBef>
                <a:spcPts val="500"/>
              </a:spcBef>
              <a:spcAft>
                <a:spcPts val="500"/>
              </a:spcAft>
              <a:buFont typeface="Arial" pitchFamily="34" charset="0"/>
              <a:buChar char="•"/>
            </a:pPr>
            <a:r>
              <a:rPr lang="en-US" dirty="0" smtClean="0">
                <a:solidFill>
                  <a:srgbClr val="FFFFFF"/>
                </a:solidFill>
                <a:latin typeface="+mn-lt"/>
              </a:rPr>
              <a:t>Define calculation time step</a:t>
            </a:r>
            <a:endParaRPr lang="en-US" dirty="0">
              <a:solidFill>
                <a:srgbClr val="FFFFFF"/>
              </a:solidFill>
              <a:latin typeface="+mn-lt"/>
            </a:endParaRPr>
          </a:p>
          <a:p>
            <a:pPr marL="800100" lvl="1" indent="-342900" defTabSz="762000">
              <a:spcBef>
                <a:spcPts val="500"/>
              </a:spcBef>
              <a:spcAft>
                <a:spcPts val="500"/>
              </a:spcAft>
              <a:buFontTx/>
              <a:buChar char="-"/>
            </a:pPr>
            <a:r>
              <a:rPr lang="en-US" dirty="0" smtClean="0">
                <a:solidFill>
                  <a:srgbClr val="FFFFFF"/>
                </a:solidFill>
                <a:latin typeface="+mn-lt"/>
              </a:rPr>
              <a:t>Between 22% and 27% of the lag time</a:t>
            </a:r>
            <a:endParaRPr lang="en-US" dirty="0">
              <a:solidFill>
                <a:srgbClr val="FFFFFF"/>
              </a:solidFill>
              <a:latin typeface="+mn-lt"/>
            </a:endParaRPr>
          </a:p>
        </p:txBody>
      </p:sp>
      <p:sp>
        <p:nvSpPr>
          <p:cNvPr id="3" name="Footer Placeholder 2"/>
          <p:cNvSpPr>
            <a:spLocks noGrp="1"/>
          </p:cNvSpPr>
          <p:nvPr>
            <p:ph type="ftr" sz="quarter" idx="11"/>
          </p:nvPr>
        </p:nvSpPr>
        <p:spPr/>
        <p:txBody>
          <a:bodyPr/>
          <a:lstStyle/>
          <a:p>
            <a:r>
              <a:rPr lang="en-GB" noProof="0" smtClean="0"/>
              <a:t>© DHI</a:t>
            </a:r>
            <a:endParaRPr lang="en-GB" noProof="0"/>
          </a:p>
        </p:txBody>
      </p:sp>
    </p:spTree>
    <p:extLst>
      <p:ext uri="{BB962C8B-B14F-4D97-AF65-F5344CB8AC3E}">
        <p14:creationId xmlns:p14="http://schemas.microsoft.com/office/powerpoint/2010/main" val="1543975327"/>
      </p:ext>
    </p:extLst>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MIKEPowerPointForTransfer_4-3">
  <a:themeElements>
    <a:clrScheme name="DHIThemeColours">
      <a:dk1>
        <a:srgbClr val="004165"/>
      </a:dk1>
      <a:lt1>
        <a:sysClr val="window" lastClr="FFFFFF"/>
      </a:lt1>
      <a:dk2>
        <a:srgbClr val="0098DB"/>
      </a:dk2>
      <a:lt2>
        <a:srgbClr val="63CECA"/>
      </a:lt2>
      <a:accent1>
        <a:srgbClr val="FADC41"/>
      </a:accent1>
      <a:accent2>
        <a:srgbClr val="FF8849"/>
      </a:accent2>
      <a:accent3>
        <a:srgbClr val="51626F"/>
      </a:accent3>
      <a:accent4>
        <a:srgbClr val="61C250"/>
      </a:accent4>
      <a:accent5>
        <a:srgbClr val="93509E"/>
      </a:accent5>
      <a:accent6>
        <a:srgbClr val="005A8C"/>
      </a:accent6>
      <a:hlink>
        <a:srgbClr val="61C250"/>
      </a:hlink>
      <a:folHlink>
        <a:srgbClr val="93509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DHI_UK_Software</Template>
  <TotalTime>669</TotalTime>
  <Words>293</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MIKEPowerPointForTransfer_4-3</vt:lpstr>
      <vt:lpstr>MIKE 11</vt:lpstr>
      <vt:lpstr>UHM Editor</vt:lpstr>
      <vt:lpstr>UHM Editor</vt:lpstr>
      <vt:lpstr>UHM Editor</vt:lpstr>
      <vt:lpstr>UHM Editor</vt:lpstr>
      <vt:lpstr>UHM Editor</vt:lpstr>
      <vt:lpstr>UHM Editor</vt:lpstr>
      <vt:lpstr>UHM Editor</vt:lpstr>
    </vt:vector>
  </TitlesOfParts>
  <Company>DHI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MIKE 11 - UHM Editor</dc:title>
  <dc:creator>DHI (JSL)</dc:creator>
  <cp:lastModifiedBy>Julie Landrein</cp:lastModifiedBy>
  <cp:revision>50</cp:revision>
  <dcterms:created xsi:type="dcterms:W3CDTF">2007-02-13T09:35:01Z</dcterms:created>
  <dcterms:modified xsi:type="dcterms:W3CDTF">2013-04-10T08:33:48Z</dcterms:modified>
</cp:coreProperties>
</file>